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64" d="100"/>
          <a:sy n="64" d="100"/>
        </p:scale>
        <p:origin x="1027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530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059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8047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1682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04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122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3660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885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115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0911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3740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5E9B4-81DA-D942-ACDE-37682AF6B569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81E1CF-5BF2-1145-A61F-938164E625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676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00433_KS2_Powerpoint_Sleuth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9216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500433_KS2_Powerpoint_Sleuths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941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00433_KS2_Powerpoint_Sleuths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25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8372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571E783-A619-4808-9F7F-05C1EBADC700}"/>
</file>

<file path=customXml/itemProps2.xml><?xml version="1.0" encoding="utf-8"?>
<ds:datastoreItem xmlns:ds="http://schemas.openxmlformats.org/officeDocument/2006/customXml" ds:itemID="{37BDDC2B-66ED-4831-A7FC-53D770CB2D34}"/>
</file>

<file path=customXml/itemProps3.xml><?xml version="1.0" encoding="utf-8"?>
<ds:datastoreItem xmlns:ds="http://schemas.openxmlformats.org/officeDocument/2006/customXml" ds:itemID="{6C13CB35-3B80-4981-A024-6109F61974F0}"/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23red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23redcentral4</dc:creator>
  <cp:lastModifiedBy>Jackie Edmonds</cp:lastModifiedBy>
  <cp:revision>1</cp:revision>
  <dcterms:created xsi:type="dcterms:W3CDTF">2015-12-08T10:27:58Z</dcterms:created>
  <dcterms:modified xsi:type="dcterms:W3CDTF">2021-01-19T10:44:16Z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