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354" r:id="rId3"/>
    <p:sldId id="355" r:id="rId4"/>
    <p:sldId id="356" r:id="rId5"/>
    <p:sldId id="357" r:id="rId6"/>
    <p:sldId id="359" r:id="rId7"/>
    <p:sldId id="360" r:id="rId8"/>
    <p:sldId id="3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3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8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4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68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170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21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90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7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2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14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4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ED450-1698-4A9C-847E-4D3DC7C835DC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84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u="sng" dirty="0" smtClean="0">
                <a:latin typeface="Calibri Light" panose="020F0302020204030204" pitchFamily="34" charset="0"/>
              </a:rPr>
              <a:t>Tuesday </a:t>
            </a:r>
            <a:r>
              <a:rPr lang="en-GB" b="1" u="sng" dirty="0" smtClean="0">
                <a:latin typeface="Calibri Light" panose="020F0302020204030204" pitchFamily="34" charset="0"/>
              </a:rPr>
              <a:t>26 January 2021</a:t>
            </a:r>
            <a:r>
              <a:rPr lang="en-GB" b="1" u="sng" dirty="0">
                <a:latin typeface="Calibri Light" panose="020F0302020204030204" pitchFamily="34" charset="0"/>
              </a:rPr>
              <a:t/>
            </a:r>
            <a:br>
              <a:rPr lang="en-GB" b="1" u="sng" dirty="0">
                <a:latin typeface="Calibri Light" panose="020F0302020204030204" pitchFamily="34" charset="0"/>
              </a:rPr>
            </a:br>
            <a:r>
              <a:rPr lang="en-GB" b="1" u="sng" dirty="0">
                <a:latin typeface="Calibri Light" panose="020F0302020204030204" pitchFamily="34" charset="0"/>
              </a:rPr>
              <a:t>LI</a:t>
            </a:r>
            <a:r>
              <a:rPr lang="en-GB" b="1" u="sng" dirty="0" smtClean="0">
                <a:latin typeface="Calibri Light" panose="020F0302020204030204" pitchFamily="34" charset="0"/>
              </a:rPr>
              <a:t>: To </a:t>
            </a:r>
            <a:r>
              <a:rPr lang="en-GB" b="1" u="sng" dirty="0" smtClean="0">
                <a:latin typeface="Calibri Light" panose="020F0302020204030204" pitchFamily="34" charset="0"/>
              </a:rPr>
              <a:t>work on the 5 and 10 times tables</a:t>
            </a:r>
            <a:endParaRPr lang="en-GB" b="1" u="sng" dirty="0">
              <a:latin typeface="Calibri Light" panose="020F030202020403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endParaRPr lang="en-GB" sz="4000" b="1" u="sng" dirty="0" smtClean="0">
              <a:solidFill>
                <a:schemeClr val="tx1"/>
              </a:solidFill>
              <a:latin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en-GB" sz="4000" b="1" u="sng" dirty="0" smtClean="0">
                <a:latin typeface="Calibri Light" panose="020F0302020204030204" pitchFamily="34" charset="0"/>
              </a:rPr>
              <a:t>Today you will be working on the 5 and 10 times tables to speed.  </a:t>
            </a:r>
          </a:p>
          <a:p>
            <a:pPr marL="0" indent="0">
              <a:buNone/>
            </a:pPr>
            <a:endParaRPr lang="en-GB" sz="4000" b="1" u="sng" dirty="0">
              <a:latin typeface="Calibri Light" panose="020F0302020204030204" pitchFamily="34" charset="0"/>
            </a:endParaRPr>
          </a:p>
          <a:p>
            <a:pPr marL="0" indent="0">
              <a:buNone/>
            </a:pPr>
            <a:r>
              <a:rPr lang="en-GB" sz="4000" b="1" dirty="0" smtClean="0">
                <a:latin typeface="Calibri Light" panose="020F0302020204030204" pitchFamily="34" charset="0"/>
              </a:rPr>
              <a:t>Count in 5s from 0 – 50</a:t>
            </a:r>
          </a:p>
          <a:p>
            <a:pPr marL="0" indent="0">
              <a:buNone/>
            </a:pPr>
            <a:r>
              <a:rPr lang="en-GB" sz="4000" b="1" dirty="0" smtClean="0">
                <a:latin typeface="Calibri Light" panose="020F0302020204030204" pitchFamily="34" charset="0"/>
              </a:rPr>
              <a:t>Count in 10s from 0 - 100</a:t>
            </a:r>
            <a:endParaRPr lang="en-GB" sz="4000" b="1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18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6550" y="0"/>
            <a:ext cx="4576500" cy="663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759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Draw a picture to show 4 x 5 (4 lots of 5)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08151"/>
            <a:ext cx="10515600" cy="4351338"/>
          </a:xfrm>
        </p:spPr>
        <p:txBody>
          <a:bodyPr/>
          <a:lstStyle/>
          <a:p>
            <a:r>
              <a:rPr lang="en-GB" dirty="0" smtClean="0"/>
              <a:t>Complete the number line.</a:t>
            </a:r>
          </a:p>
          <a:p>
            <a:endParaRPr lang="en-GB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300" y="2526753"/>
            <a:ext cx="4576500" cy="7741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2424" y="2305130"/>
            <a:ext cx="4770291" cy="3079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533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074" y="547594"/>
            <a:ext cx="5655345" cy="5281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09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525" y="477766"/>
            <a:ext cx="5278234" cy="51102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1749" y="1016618"/>
            <a:ext cx="5012757" cy="209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798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424" y="1359320"/>
            <a:ext cx="6187191" cy="173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402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099" y="363569"/>
            <a:ext cx="5145437" cy="5262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802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9595" y="101600"/>
            <a:ext cx="43120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400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D01C2B-4716-46F9-A9D3-7232528AF716}"/>
</file>

<file path=customXml/itemProps2.xml><?xml version="1.0" encoding="utf-8"?>
<ds:datastoreItem xmlns:ds="http://schemas.openxmlformats.org/officeDocument/2006/customXml" ds:itemID="{E60DC89E-D8B8-48BB-951E-7A39EEC0EE38}"/>
</file>

<file path=customXml/itemProps3.xml><?xml version="1.0" encoding="utf-8"?>
<ds:datastoreItem xmlns:ds="http://schemas.openxmlformats.org/officeDocument/2006/customXml" ds:itemID="{8E774B11-AE82-429F-8155-3922529AE51E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5058</TotalTime>
  <Words>52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Tuesday 26 January 2021 LI: To work on the 5 and 10 times tables</vt:lpstr>
      <vt:lpstr>PowerPoint Presentation</vt:lpstr>
      <vt:lpstr>Draw a picture to show 4 x 5 (4 lots of 5)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18 September 2017   18/9/17</dc:title>
  <dc:creator>P Goddin</dc:creator>
  <cp:lastModifiedBy>Penny Goddin</cp:lastModifiedBy>
  <cp:revision>330</cp:revision>
  <dcterms:created xsi:type="dcterms:W3CDTF">2017-09-14T14:43:01Z</dcterms:created>
  <dcterms:modified xsi:type="dcterms:W3CDTF">2021-01-22T10:46:49Z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