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04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885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02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756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282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363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236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559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244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7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59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1ECBB-0C4D-4843-BEE1-8D274F6D31CB}" type="datetimeFigureOut">
              <a:rPr lang="en-GB" smtClean="0"/>
              <a:t>14/04/2017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0D4D3-C6B5-419F-9104-42186A72C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76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William Morris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94478" y="8483600"/>
            <a:ext cx="10422617" cy="170670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7170" name="Picture 2" descr="http://1.bp.blogspot.com/-7PLh2RKRINo/TiqVvXF7E7I/AAAAAAAACaI/PAYBldTOcbg/s1600/wmo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053" y="3509963"/>
            <a:ext cx="4777033" cy="326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514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b4kQzqbSQVI/UNxUPfSESLI/AAAAAAAACCU/yk7ionMsz9Q/s1600/william-morris-willow-boughs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26" y="291585"/>
            <a:ext cx="6638925" cy="527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victoriana.com/Wallpaper/images/williammorris-willo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804" y="1063379"/>
            <a:ext cx="4336527" cy="546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302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owres-picturecabinet.com.s3-eu-west-1.amazonaws.com/39/main/9/4146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4" y="457312"/>
            <a:ext cx="4892943" cy="495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reativelydifferentblinds.com/BlindImages/858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069" y="911180"/>
            <a:ext cx="4789913" cy="55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146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lowres-picturecabinet.com.s3-eu-west-1.amazonaws.com/39/main/6/3196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04" y="495948"/>
            <a:ext cx="4506578" cy="593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lowres-picturecabinet.com.s3-eu-west-1.amazonaws.com/39/main/2/143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584" y="495948"/>
            <a:ext cx="4880064" cy="570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053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tinsmiths.co.uk/media/catalog/product/cache/1/image/1200x/040ec09b1e35df139433887a97daa66f/w/i/william-morris-bramble2-s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12" y="618187"/>
            <a:ext cx="5705339" cy="570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illiam-morris.com/files/2008/10/image06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26" y="618187"/>
            <a:ext cx="4519456" cy="581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960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3.bp.blogspot.com/_KsDKcL1YhH4/TA1PdDIvwiI/AAAAAAAAAIw/CMgj_8xEMXw/s1600/Lea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8" y="225380"/>
            <a:ext cx="5858859" cy="322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needlenthread.com/Images/patterns/My_Patterns/tulips_after_morri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321" y="225380"/>
            <a:ext cx="3810000" cy="47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goodhand.co.uk/vc/images/tiles/morris/blue/bough-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814" y="3204022"/>
            <a:ext cx="3586766" cy="358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80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ucl.ac.uk/museums/research/share-academy/history-of-publishing/morris-patter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29" y="160985"/>
            <a:ext cx="10044494" cy="338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quotesnack.com/wp-content/uploads/2010/03/3704326655_2ac7ba2647_b-4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29" y="3777672"/>
            <a:ext cx="9671005" cy="308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177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</Words>
  <Application>Microsoft Office PowerPoint</Application>
  <PresentationFormat>Widescreen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William Morris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Morris</dc:title>
  <dc:creator>Jana Harrington</dc:creator>
  <cp:lastModifiedBy>Wendy McCann</cp:lastModifiedBy>
  <cp:revision>2</cp:revision>
  <dcterms:created xsi:type="dcterms:W3CDTF">2016-03-12T20:37:25Z</dcterms:created>
  <dcterms:modified xsi:type="dcterms:W3CDTF">2017-04-14T14:50:30Z</dcterms:modified>
</cp:coreProperties>
</file>