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/>
              <a:t>Wednesday 6 January 2021</a:t>
            </a:r>
            <a:br>
              <a:rPr lang="en-GB" b="1" u="sng" dirty="0" smtClean="0"/>
            </a:br>
            <a:r>
              <a:rPr lang="en-GB" b="1" u="sng" dirty="0" smtClean="0"/>
              <a:t>LI:  To understand the value of numbers in a decimal.</a:t>
            </a:r>
            <a:endParaRPr lang="en-GB" b="1" u="sng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sz="3200" dirty="0" smtClean="0"/>
              <a:t>10 questions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Stem Sentence:  on slide after the 10 questions</a:t>
            </a:r>
            <a:endParaRPr lang="en-GB" sz="32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92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876 – 100</a:t>
            </a:r>
          </a:p>
          <a:p>
            <a:pPr marL="514350" indent="-514350">
              <a:buAutoNum type="arabicPeriod"/>
            </a:pPr>
            <a:r>
              <a:rPr lang="en-GB" dirty="0" smtClean="0"/>
              <a:t>786 345 + 60</a:t>
            </a:r>
          </a:p>
          <a:p>
            <a:pPr marL="514350" indent="-514350">
              <a:buAutoNum type="arabicPeriod"/>
            </a:pPr>
            <a:r>
              <a:rPr lang="en-GB" dirty="0" smtClean="0"/>
              <a:t>3/5 + 1/5</a:t>
            </a:r>
          </a:p>
          <a:p>
            <a:pPr marL="514350" indent="-514350">
              <a:buAutoNum type="arabicPeriod"/>
            </a:pPr>
            <a:r>
              <a:rPr lang="en-GB" dirty="0" smtClean="0"/>
              <a:t>(8 x 8) x 10</a:t>
            </a:r>
          </a:p>
          <a:p>
            <a:pPr marL="514350" indent="-514350">
              <a:buAutoNum type="arabicPeriod"/>
            </a:pPr>
            <a:r>
              <a:rPr lang="en-GB" dirty="0" smtClean="0"/>
              <a:t>8 x 12 doubled.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6. </a:t>
            </a:r>
            <a:r>
              <a:rPr lang="en-GB" dirty="0" smtClean="0"/>
              <a:t>678.3 – 19.87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Find half of 55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6.1 x 100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600 divided by 12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400 x 8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20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Fluency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0" y="1409700"/>
            <a:ext cx="8978900" cy="4767263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Listen to the video for today found in your home learning. 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Draw your own chart with columns and add the numbers </a:t>
            </a:r>
          </a:p>
          <a:p>
            <a:r>
              <a:rPr lang="en-GB" dirty="0" smtClean="0"/>
              <a:t>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893" y="1861572"/>
            <a:ext cx="8233014" cy="20722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93" y="5522691"/>
            <a:ext cx="5847750" cy="50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658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130734"/>
            <a:ext cx="10909300" cy="100068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What is the value  of the underlined digit?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09963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Now try the sheet found in your home learning.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When you have finished mark your work.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158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Reasoning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1950" y="782600"/>
            <a:ext cx="4124030" cy="502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821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674" y="331256"/>
            <a:ext cx="2333635" cy="3872443"/>
          </a:xfrm>
          <a:prstGeom prst="rect">
            <a:avLst/>
          </a:prstGeom>
        </p:spPr>
      </p:pic>
      <p:sp>
        <p:nvSpPr>
          <p:cNvPr id="4" name="Subtitle 3"/>
          <p:cNvSpPr>
            <a:spLocks noGrp="1"/>
          </p:cNvSpPr>
          <p:nvPr>
            <p:ph type="subTitle" idx="4294967295"/>
          </p:nvPr>
        </p:nvSpPr>
        <p:spPr>
          <a:xfrm>
            <a:off x="0" y="3602038"/>
            <a:ext cx="9144000" cy="1655762"/>
          </a:xfrm>
        </p:spPr>
        <p:txBody>
          <a:bodyPr>
            <a:normAutofit fontScale="92500" lnSpcReduction="2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/>
              <a:t>T</a:t>
            </a:r>
            <a:r>
              <a:rPr lang="en-GB" dirty="0" smtClean="0"/>
              <a:t>here are other answers.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3099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Thursday 7 January 2021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u="sng" dirty="0" smtClean="0"/>
              <a:t>LI: To understand thousandth</a:t>
            </a:r>
            <a:r>
              <a:rPr lang="en-GB" u="sng" dirty="0" smtClean="0"/>
              <a:t>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52642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3926 + 300</a:t>
            </a:r>
          </a:p>
          <a:p>
            <a:pPr marL="514350" indent="-514350">
              <a:buAutoNum type="arabicPeriod"/>
            </a:pPr>
            <a:r>
              <a:rPr lang="en-GB" dirty="0" smtClean="0"/>
              <a:t>3742 + 60</a:t>
            </a:r>
          </a:p>
          <a:p>
            <a:pPr marL="514350" indent="-514350">
              <a:buAutoNum type="arabicPeriod"/>
            </a:pPr>
            <a:r>
              <a:rPr lang="en-GB" dirty="0" smtClean="0"/>
              <a:t>2/5 + 1/5</a:t>
            </a:r>
          </a:p>
          <a:p>
            <a:pPr marL="514350" indent="-514350">
              <a:buAutoNum type="arabicPeriod"/>
            </a:pPr>
            <a:r>
              <a:rPr lang="en-GB" dirty="0" smtClean="0"/>
              <a:t>78654 - 13999</a:t>
            </a:r>
          </a:p>
          <a:p>
            <a:pPr marL="514350" indent="-514350">
              <a:buAutoNum type="arabicPeriod"/>
            </a:pPr>
            <a:r>
              <a:rPr lang="en-GB" dirty="0" smtClean="0"/>
              <a:t>9 x 9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27.  1000 – 67. 34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Double 36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23.6 x 1000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480 divided by 100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4000 x 8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972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Listen to the video, complete the sheet and mark your work.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957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Friday 8 January 2021</a:t>
            </a:r>
            <a:br>
              <a:rPr lang="en-GB" b="1" u="sng" dirty="0" smtClean="0"/>
            </a:br>
            <a:r>
              <a:rPr lang="en-GB" b="1" u="sng" dirty="0" smtClean="0"/>
              <a:t>LI: To write numbers to 3 decimal places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Work on your times tables (the ones you are unsure of).  </a:t>
            </a:r>
          </a:p>
          <a:p>
            <a:r>
              <a:rPr lang="en-GB" dirty="0" smtClean="0"/>
              <a:t>Write out the multiples.  Set yourself some questions or get someone to ask you. 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Try the multiples of 10.</a:t>
            </a:r>
          </a:p>
          <a:p>
            <a:pPr marL="0" indent="0">
              <a:buNone/>
            </a:pPr>
            <a:r>
              <a:rPr lang="en-GB" dirty="0" smtClean="0"/>
              <a:t>Example 3 x 8 + 24.</a:t>
            </a:r>
          </a:p>
          <a:p>
            <a:pPr marL="0" indent="0">
              <a:buNone/>
            </a:pPr>
            <a:r>
              <a:rPr lang="en-GB" dirty="0" smtClean="0"/>
              <a:t>30 x 8 = 240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65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Listen to the video and complete the sheet and mark your work.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061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613D11E-8EAE-4C5A-B8E6-48C3E9AD25C7}"/>
</file>

<file path=customXml/itemProps2.xml><?xml version="1.0" encoding="utf-8"?>
<ds:datastoreItem xmlns:ds="http://schemas.openxmlformats.org/officeDocument/2006/customXml" ds:itemID="{FE8D18EF-8B2E-42CB-84D9-DAFAA5E8F373}"/>
</file>

<file path=customXml/itemProps3.xml><?xml version="1.0" encoding="utf-8"?>
<ds:datastoreItem xmlns:ds="http://schemas.openxmlformats.org/officeDocument/2006/customXml" ds:itemID="{BA259B9D-C747-49C4-BB2D-1D4D25F3A0D9}"/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239</Words>
  <Application>Microsoft Office PowerPoint</Application>
  <PresentationFormat>Widescreen</PresentationFormat>
  <Paragraphs>58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Wednesday 6 January 2021 LI:  To understand the value of numbers in a decimal.</vt:lpstr>
      <vt:lpstr>10 questions</vt:lpstr>
      <vt:lpstr>Fluency</vt:lpstr>
      <vt:lpstr>What is the value  of the underlined digit? </vt:lpstr>
      <vt:lpstr>Now try the sheet found in your home learning. </vt:lpstr>
      <vt:lpstr>Reasoning</vt:lpstr>
      <vt:lpstr>PowerPoint Presentation</vt:lpstr>
      <vt:lpstr>Thursday 7 January 2021</vt:lpstr>
      <vt:lpstr>10 questions</vt:lpstr>
      <vt:lpstr>Listen to the video, complete the sheet and mark your work. </vt:lpstr>
      <vt:lpstr>Friday 8 January 2021 LI: To write numbers to 3 decimal places</vt:lpstr>
      <vt:lpstr>Listen to the video and complete the sheet and mark your work.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12</cp:revision>
  <dcterms:created xsi:type="dcterms:W3CDTF">2021-01-05T14:00:25Z</dcterms:created>
  <dcterms:modified xsi:type="dcterms:W3CDTF">2021-01-05T15:00:37Z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