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p:sldMasterIdLst>
    <p:sldMasterId id="2147483648" r:id="rId4"/>
  </p:sldMasterIdLst>
  <p:notesMasterIdLst>
    <p:notesMasterId r:id="rId24"/>
  </p:notesMasterIdLst>
  <p:handoutMasterIdLst>
    <p:handoutMasterId r:id="rId25"/>
  </p:handoutMasterIdLst>
  <p:sldIdLst>
    <p:sldId id="652" r:id="rId5"/>
    <p:sldId id="657" r:id="rId6"/>
    <p:sldId id="656" r:id="rId7"/>
    <p:sldId id="658" r:id="rId8"/>
    <p:sldId id="659" r:id="rId9"/>
    <p:sldId id="660" r:id="rId10"/>
    <p:sldId id="756" r:id="rId11"/>
    <p:sldId id="641" r:id="rId12"/>
    <p:sldId id="661" r:id="rId13"/>
    <p:sldId id="648" r:id="rId14"/>
    <p:sldId id="669" r:id="rId15"/>
    <p:sldId id="663" r:id="rId16"/>
    <p:sldId id="759" r:id="rId17"/>
    <p:sldId id="666" r:id="rId18"/>
    <p:sldId id="667" r:id="rId19"/>
    <p:sldId id="670" r:id="rId20"/>
    <p:sldId id="668" r:id="rId21"/>
    <p:sldId id="758" r:id="rId22"/>
    <p:sldId id="665" r:id="rId23"/>
  </p:sldIdLst>
  <p:sldSz cx="9144000" cy="5715000" type="screen16x10"/>
  <p:notesSz cx="6797675" cy="9926638"/>
  <p:embeddedFontLst>
    <p:embeddedFont>
      <p:font typeface="Calibri" panose="020F0502020204030204" pitchFamily="34" charset="0"/>
      <p:regular r:id="rId26"/>
      <p:bold r:id="rId27"/>
      <p:italic r:id="rId28"/>
      <p:boldItalic r:id="rId29"/>
    </p:embeddedFont>
  </p:embeddedFontLst>
  <p:custShowLst>
    <p:custShow name="Recognition assessment" id="0">
      <p:sldLst/>
    </p:custShow>
    <p:custShow name="Course admin" id="1">
      <p:sldLst/>
    </p:custShow>
    <p:custShow name="Role of the first aider" id="2">
      <p:sldLst/>
    </p:custShow>
    <p:custShow name="Primary survey" id="3">
      <p:sldLst/>
    </p:custShow>
    <p:custShow name="Unresponsive breathing" id="4">
      <p:sldLst/>
    </p:custShow>
    <p:custShow name="Shock" id="5">
      <p:sldLst/>
    </p:custShow>
    <p:custShow name="Fainting" id="6">
      <p:sldLst/>
    </p:custShow>
    <p:custShow name="Burns" id="7">
      <p:sldLst/>
    </p:custShow>
    <p:custShow name="Poisoning" id="8">
      <p:sldLst/>
    </p:custShow>
    <p:custShow name="Eye Injury" id="9">
      <p:sldLst/>
    </p:custShow>
    <p:custShow name="Bleeding" id="10">
      <p:sldLst/>
    </p:custShow>
    <p:custShow name="Choking" id="11">
      <p:sldLst/>
    </p:custShow>
    <p:custShow name="Asthma" id="12">
      <p:sldLst/>
    </p:custShow>
    <p:custShow name="Low blood sugar" id="13">
      <p:sldLst/>
    </p:custShow>
    <p:custShow name="Allergic reaction" id="14">
      <p:sldLst/>
    </p:custShow>
    <p:custShow name="Hyperventilation" id="15">
      <p:sldLst/>
    </p:custShow>
    <p:custShow name="Stroke" id="16">
      <p:sldLst/>
    </p:custShow>
    <p:custShow name="Head injury" id="17">
      <p:sldLst/>
    </p:custShow>
    <p:custShow name="Seizure" id="18">
      <p:sldLst/>
    </p:custShow>
    <p:custShow name="Bone, muscle, joint and Spine" id="19">
      <p:sldLst/>
    </p:custShow>
    <p:custShow name="Chest pian" id="20">
      <p:sldLst/>
    </p:custShow>
    <p:custShow name="Unresponsive not breathing" id="21">
      <p:sldLst/>
    </p:custShow>
    <p:custShow name="Heat and cold" id="22">
      <p:sldLst/>
    </p:custShow>
  </p:custShowLst>
  <p:defaultTextStyle>
    <a:defPPr>
      <a:defRPr lang="en-US"/>
    </a:defPPr>
    <a:lvl1pPr marL="0" algn="l" defTabSz="744413" rtl="0" eaLnBrk="1" latinLnBrk="0" hangingPunct="1">
      <a:defRPr sz="1500" kern="1200">
        <a:solidFill>
          <a:schemeClr val="tx1"/>
        </a:solidFill>
        <a:latin typeface="+mn-lt"/>
        <a:ea typeface="+mn-ea"/>
        <a:cs typeface="+mn-cs"/>
      </a:defRPr>
    </a:lvl1pPr>
    <a:lvl2pPr marL="372207" algn="l" defTabSz="744413" rtl="0" eaLnBrk="1" latinLnBrk="0" hangingPunct="1">
      <a:defRPr sz="1500" kern="1200">
        <a:solidFill>
          <a:schemeClr val="tx1"/>
        </a:solidFill>
        <a:latin typeface="+mn-lt"/>
        <a:ea typeface="+mn-ea"/>
        <a:cs typeface="+mn-cs"/>
      </a:defRPr>
    </a:lvl2pPr>
    <a:lvl3pPr marL="744413" algn="l" defTabSz="744413" rtl="0" eaLnBrk="1" latinLnBrk="0" hangingPunct="1">
      <a:defRPr sz="1500" kern="1200">
        <a:solidFill>
          <a:schemeClr val="tx1"/>
        </a:solidFill>
        <a:latin typeface="+mn-lt"/>
        <a:ea typeface="+mn-ea"/>
        <a:cs typeface="+mn-cs"/>
      </a:defRPr>
    </a:lvl3pPr>
    <a:lvl4pPr marL="1116620" algn="l" defTabSz="744413" rtl="0" eaLnBrk="1" latinLnBrk="0" hangingPunct="1">
      <a:defRPr sz="1500" kern="1200">
        <a:solidFill>
          <a:schemeClr val="tx1"/>
        </a:solidFill>
        <a:latin typeface="+mn-lt"/>
        <a:ea typeface="+mn-ea"/>
        <a:cs typeface="+mn-cs"/>
      </a:defRPr>
    </a:lvl4pPr>
    <a:lvl5pPr marL="1488826" algn="l" defTabSz="744413" rtl="0" eaLnBrk="1" latinLnBrk="0" hangingPunct="1">
      <a:defRPr sz="1500" kern="1200">
        <a:solidFill>
          <a:schemeClr val="tx1"/>
        </a:solidFill>
        <a:latin typeface="+mn-lt"/>
        <a:ea typeface="+mn-ea"/>
        <a:cs typeface="+mn-cs"/>
      </a:defRPr>
    </a:lvl5pPr>
    <a:lvl6pPr marL="1861033" algn="l" defTabSz="744413" rtl="0" eaLnBrk="1" latinLnBrk="0" hangingPunct="1">
      <a:defRPr sz="1500" kern="1200">
        <a:solidFill>
          <a:schemeClr val="tx1"/>
        </a:solidFill>
        <a:latin typeface="+mn-lt"/>
        <a:ea typeface="+mn-ea"/>
        <a:cs typeface="+mn-cs"/>
      </a:defRPr>
    </a:lvl6pPr>
    <a:lvl7pPr marL="2233239" algn="l" defTabSz="744413" rtl="0" eaLnBrk="1" latinLnBrk="0" hangingPunct="1">
      <a:defRPr sz="1500" kern="1200">
        <a:solidFill>
          <a:schemeClr val="tx1"/>
        </a:solidFill>
        <a:latin typeface="+mn-lt"/>
        <a:ea typeface="+mn-ea"/>
        <a:cs typeface="+mn-cs"/>
      </a:defRPr>
    </a:lvl7pPr>
    <a:lvl8pPr marL="2605446" algn="l" defTabSz="744413" rtl="0" eaLnBrk="1" latinLnBrk="0" hangingPunct="1">
      <a:defRPr sz="1500" kern="1200">
        <a:solidFill>
          <a:schemeClr val="tx1"/>
        </a:solidFill>
        <a:latin typeface="+mn-lt"/>
        <a:ea typeface="+mn-ea"/>
        <a:cs typeface="+mn-cs"/>
      </a:defRPr>
    </a:lvl8pPr>
    <a:lvl9pPr marL="2977652" algn="l" defTabSz="744413" rtl="0" eaLnBrk="1" latinLnBrk="0" hangingPunct="1">
      <a:defRPr sz="15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82">
          <p15:clr>
            <a:srgbClr val="A4A3A4"/>
          </p15:clr>
        </p15:guide>
        <p15:guide id="2" pos="3367">
          <p15:clr>
            <a:srgbClr val="A4A3A4"/>
          </p15:clr>
        </p15:guide>
        <p15:guide id="3" orient="horz" pos="1800">
          <p15:clr>
            <a:srgbClr val="A4A3A4"/>
          </p15:clr>
        </p15:guide>
        <p15:guide id="4"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eth Elger" initials="BE" lastIdx="2" clrIdx="0">
    <p:extLst>
      <p:ext uri="{19B8F6BF-5375-455C-9EA6-DF929625EA0E}">
        <p15:presenceInfo xmlns:p15="http://schemas.microsoft.com/office/powerpoint/2012/main" userId="S::beth.elger@sja.org.uk::bf3d7bc8-8abc-424a-96ba-25300c385cd3" providerId="AD"/>
      </p:ext>
    </p:extLst>
  </p:cmAuthor>
  <p:cmAuthor id="2" name="Jodie Walsh2" initials="JW" lastIdx="1" clrIdx="1">
    <p:extLst>
      <p:ext uri="{19B8F6BF-5375-455C-9EA6-DF929625EA0E}">
        <p15:presenceInfo xmlns:p15="http://schemas.microsoft.com/office/powerpoint/2012/main" userId="S-1-12-1-2405786754-1233198816-680875169-393683671" providerId="AD"/>
      </p:ext>
    </p:extLst>
  </p:cmAuthor>
  <p:cmAuthor id="3" name="Elsa Stuart" initials="ES" lastIdx="21" clrIdx="2">
    <p:extLst>
      <p:ext uri="{19B8F6BF-5375-455C-9EA6-DF929625EA0E}">
        <p15:presenceInfo xmlns:p15="http://schemas.microsoft.com/office/powerpoint/2012/main" userId="S::Elsa.Stuart@sja.org.uk::1036faa4-45e7-40bb-895e-6c47aba8630b" providerId="AD"/>
      </p:ext>
    </p:extLst>
  </p:cmAuthor>
  <p:cmAuthor id="4" name="Justine Wilson" initials="JW" lastIdx="2" clrIdx="3">
    <p:extLst>
      <p:ext uri="{19B8F6BF-5375-455C-9EA6-DF929625EA0E}">
        <p15:presenceInfo xmlns:p15="http://schemas.microsoft.com/office/powerpoint/2012/main" userId="S::Justine.Wilson@sja.org.uk::cd635167-bbd3-4a7f-9fa7-49f7026615ce"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A53"/>
    <a:srgbClr val="8D8E8D"/>
    <a:srgbClr val="009F4D"/>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1" d="100"/>
          <a:sy n="81" d="100"/>
        </p:scale>
        <p:origin x="1086" y="84"/>
      </p:cViewPr>
      <p:guideLst>
        <p:guide orient="horz" pos="2382"/>
        <p:guide pos="3367"/>
        <p:guide orient="horz" pos="1800"/>
        <p:guide pos="288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1.fntdata"/><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4.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3.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2.fntdata"/><Relationship Id="rId30"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2446" tIns="46223" rIns="92446" bIns="46223"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2446" tIns="46223" rIns="92446" bIns="46223" rtlCol="0"/>
          <a:lstStyle>
            <a:lvl1pPr algn="r">
              <a:defRPr sz="1200"/>
            </a:lvl1pPr>
          </a:lstStyle>
          <a:p>
            <a:fld id="{C06846B6-084C-4935-A06D-FAEC1EF33182}" type="datetimeFigureOut">
              <a:rPr lang="en-GB" smtClean="0"/>
              <a:t>30/12/2020</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2446" tIns="46223" rIns="92446" bIns="46223"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2446" tIns="46223" rIns="92446" bIns="46223" rtlCol="0" anchor="b"/>
          <a:lstStyle>
            <a:lvl1pPr algn="r">
              <a:defRPr sz="1200"/>
            </a:lvl1pPr>
          </a:lstStyle>
          <a:p>
            <a:fld id="{5FF3490F-72A2-4B89-9ACA-84EE231684BF}" type="slidenum">
              <a:rPr lang="en-GB" smtClean="0"/>
              <a:t>‹#›</a:t>
            </a:fld>
            <a:endParaRPr lang="en-GB"/>
          </a:p>
        </p:txBody>
      </p:sp>
    </p:spTree>
    <p:extLst>
      <p:ext uri="{BB962C8B-B14F-4D97-AF65-F5344CB8AC3E}">
        <p14:creationId xmlns:p14="http://schemas.microsoft.com/office/powerpoint/2010/main" val="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2446" tIns="46223" rIns="92446" bIns="46223"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2446" tIns="46223" rIns="92446" bIns="46223" rtlCol="0"/>
          <a:lstStyle>
            <a:lvl1pPr algn="r">
              <a:defRPr sz="1200"/>
            </a:lvl1pPr>
          </a:lstStyle>
          <a:p>
            <a:fld id="{E49482F6-ED0E-4BED-A21E-1F635A7CCD86}" type="datetimeFigureOut">
              <a:rPr lang="en-GB" smtClean="0"/>
              <a:t>30/12/2020</a:t>
            </a:fld>
            <a:endParaRPr lang="en-GB"/>
          </a:p>
        </p:txBody>
      </p:sp>
      <p:sp>
        <p:nvSpPr>
          <p:cNvPr id="4" name="Slide Image Placeholder 3"/>
          <p:cNvSpPr>
            <a:spLocks noGrp="1" noRot="1" noChangeAspect="1"/>
          </p:cNvSpPr>
          <p:nvPr>
            <p:ph type="sldImg" idx="2"/>
          </p:nvPr>
        </p:nvSpPr>
        <p:spPr>
          <a:xfrm>
            <a:off x="717550" y="1239838"/>
            <a:ext cx="5362575" cy="3351212"/>
          </a:xfrm>
          <a:prstGeom prst="rect">
            <a:avLst/>
          </a:prstGeom>
          <a:noFill/>
          <a:ln w="12700">
            <a:solidFill>
              <a:prstClr val="black"/>
            </a:solidFill>
          </a:ln>
        </p:spPr>
        <p:txBody>
          <a:bodyPr vert="horz" lIns="92446" tIns="46223" rIns="92446" bIns="46223" rtlCol="0" anchor="ctr"/>
          <a:lstStyle/>
          <a:p>
            <a:endParaRPr lang="en-GB"/>
          </a:p>
        </p:txBody>
      </p:sp>
      <p:sp>
        <p:nvSpPr>
          <p:cNvPr id="5" name="Notes Placeholder 4"/>
          <p:cNvSpPr>
            <a:spLocks noGrp="1"/>
          </p:cNvSpPr>
          <p:nvPr>
            <p:ph type="body" sz="quarter" idx="3"/>
          </p:nvPr>
        </p:nvSpPr>
        <p:spPr>
          <a:xfrm>
            <a:off x="679768" y="4777195"/>
            <a:ext cx="5438140" cy="3908614"/>
          </a:xfrm>
          <a:prstGeom prst="rect">
            <a:avLst/>
          </a:prstGeom>
        </p:spPr>
        <p:txBody>
          <a:bodyPr vert="horz" lIns="92446" tIns="46223" rIns="92446" bIns="46223"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2446" tIns="46223" rIns="92446" bIns="46223"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2446" tIns="46223" rIns="92446" bIns="46223" rtlCol="0" anchor="b"/>
          <a:lstStyle>
            <a:lvl1pPr algn="r">
              <a:defRPr sz="1200"/>
            </a:lvl1pPr>
          </a:lstStyle>
          <a:p>
            <a:fld id="{D380C943-89BF-4FF3-9CC5-52B2ED010138}" type="slidenum">
              <a:rPr lang="en-GB" smtClean="0"/>
              <a:t>‹#›</a:t>
            </a:fld>
            <a:endParaRPr lang="en-GB"/>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hdr="0" ftr="0" dt="0"/>
  <p:notesStyle>
    <a:lvl1pPr marL="0" algn="l" defTabSz="744413" rtl="0" eaLnBrk="1" latinLnBrk="0" hangingPunct="1">
      <a:defRPr sz="1000" kern="1200">
        <a:solidFill>
          <a:schemeClr val="tx1"/>
        </a:solidFill>
        <a:latin typeface="+mn-lt"/>
        <a:ea typeface="+mn-ea"/>
        <a:cs typeface="+mn-cs"/>
      </a:defRPr>
    </a:lvl1pPr>
    <a:lvl2pPr marL="372207" algn="l" defTabSz="744413" rtl="0" eaLnBrk="1" latinLnBrk="0" hangingPunct="1">
      <a:defRPr sz="1000" kern="1200">
        <a:solidFill>
          <a:schemeClr val="tx1"/>
        </a:solidFill>
        <a:latin typeface="+mn-lt"/>
        <a:ea typeface="+mn-ea"/>
        <a:cs typeface="+mn-cs"/>
      </a:defRPr>
    </a:lvl2pPr>
    <a:lvl3pPr marL="744413" algn="l" defTabSz="744413" rtl="0" eaLnBrk="1" latinLnBrk="0" hangingPunct="1">
      <a:defRPr sz="1000" kern="1200">
        <a:solidFill>
          <a:schemeClr val="tx1"/>
        </a:solidFill>
        <a:latin typeface="+mn-lt"/>
        <a:ea typeface="+mn-ea"/>
        <a:cs typeface="+mn-cs"/>
      </a:defRPr>
    </a:lvl3pPr>
    <a:lvl4pPr marL="1116620" algn="l" defTabSz="744413" rtl="0" eaLnBrk="1" latinLnBrk="0" hangingPunct="1">
      <a:defRPr sz="1000" kern="1200">
        <a:solidFill>
          <a:schemeClr val="tx1"/>
        </a:solidFill>
        <a:latin typeface="+mn-lt"/>
        <a:ea typeface="+mn-ea"/>
        <a:cs typeface="+mn-cs"/>
      </a:defRPr>
    </a:lvl4pPr>
    <a:lvl5pPr marL="1488826" algn="l" defTabSz="744413" rtl="0" eaLnBrk="1" latinLnBrk="0" hangingPunct="1">
      <a:defRPr sz="1000" kern="1200">
        <a:solidFill>
          <a:schemeClr val="tx1"/>
        </a:solidFill>
        <a:latin typeface="+mn-lt"/>
        <a:ea typeface="+mn-ea"/>
        <a:cs typeface="+mn-cs"/>
      </a:defRPr>
    </a:lvl5pPr>
    <a:lvl6pPr marL="1861033" algn="l" defTabSz="744413" rtl="0" eaLnBrk="1" latinLnBrk="0" hangingPunct="1">
      <a:defRPr sz="1000" kern="1200">
        <a:solidFill>
          <a:schemeClr val="tx1"/>
        </a:solidFill>
        <a:latin typeface="+mn-lt"/>
        <a:ea typeface="+mn-ea"/>
        <a:cs typeface="+mn-cs"/>
      </a:defRPr>
    </a:lvl6pPr>
    <a:lvl7pPr marL="2233239" algn="l" defTabSz="744413" rtl="0" eaLnBrk="1" latinLnBrk="0" hangingPunct="1">
      <a:defRPr sz="1000" kern="1200">
        <a:solidFill>
          <a:schemeClr val="tx1"/>
        </a:solidFill>
        <a:latin typeface="+mn-lt"/>
        <a:ea typeface="+mn-ea"/>
        <a:cs typeface="+mn-cs"/>
      </a:defRPr>
    </a:lvl7pPr>
    <a:lvl8pPr marL="2605446" algn="l" defTabSz="744413" rtl="0" eaLnBrk="1" latinLnBrk="0" hangingPunct="1">
      <a:defRPr sz="1000" kern="1200">
        <a:solidFill>
          <a:schemeClr val="tx1"/>
        </a:solidFill>
        <a:latin typeface="+mn-lt"/>
        <a:ea typeface="+mn-ea"/>
        <a:cs typeface="+mn-cs"/>
      </a:defRPr>
    </a:lvl8pPr>
    <a:lvl9pPr marL="2977652" algn="l" defTabSz="744413" rtl="0" eaLnBrk="1" latinLnBrk="0" hangingPunct="1">
      <a:defRPr sz="10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 Safety, what could happen? What precautions could you take to try prevent choking occurring?</a:t>
            </a:r>
          </a:p>
          <a:p>
            <a:r>
              <a:rPr lang="en-GB" dirty="0"/>
              <a:t>Pic 1 - Toddler eating (these should be cut in half lengthways) </a:t>
            </a:r>
            <a:br>
              <a:rPr lang="en-GB" dirty="0"/>
            </a:br>
            <a:r>
              <a:rPr lang="en-GB" dirty="0"/>
              <a:t>Pic 2 Child eating a </a:t>
            </a:r>
            <a:r>
              <a:rPr lang="en-GB"/>
              <a:t>large burger (a big </a:t>
            </a:r>
            <a:r>
              <a:rPr lang="en-GB" dirty="0"/>
              <a:t>bite of bread can become stuck in throat and difficult to dislodge)</a:t>
            </a:r>
            <a:br>
              <a:rPr lang="en-GB" dirty="0"/>
            </a:br>
            <a:r>
              <a:rPr lang="en-GB" dirty="0"/>
              <a:t>Pic 3 Adult with something in throat, if not able to cough or dislodge this can be potentially dangerous. </a:t>
            </a:r>
          </a:p>
          <a:p>
            <a:r>
              <a:rPr lang="en-GB" dirty="0"/>
              <a:t>Who is most at risk in these pictures and why? – debate.</a:t>
            </a:r>
          </a:p>
          <a:p>
            <a:endParaRPr lang="en-GB" dirty="0"/>
          </a:p>
        </p:txBody>
      </p:sp>
      <p:sp>
        <p:nvSpPr>
          <p:cNvPr id="4" name="Slide Number Placeholder 3"/>
          <p:cNvSpPr>
            <a:spLocks noGrp="1"/>
          </p:cNvSpPr>
          <p:nvPr>
            <p:ph type="sldNum" sz="quarter" idx="5"/>
          </p:nvPr>
        </p:nvSpPr>
        <p:spPr/>
        <p:txBody>
          <a:bodyPr/>
          <a:lstStyle/>
          <a:p>
            <a:fld id="{D380C943-89BF-4FF3-9CC5-52B2ED010138}" type="slidenum">
              <a:rPr lang="en-GB" smtClean="0"/>
              <a:t>4</a:t>
            </a:fld>
            <a:endParaRPr lang="en-GB"/>
          </a:p>
        </p:txBody>
      </p:sp>
    </p:spTree>
    <p:extLst>
      <p:ext uri="{BB962C8B-B14F-4D97-AF65-F5344CB8AC3E}">
        <p14:creationId xmlns:p14="http://schemas.microsoft.com/office/powerpoint/2010/main" val="1605456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Discuss - babies airways are narrower and babies tend to put things in mouth that they can choke on i.e. toys, household objects on the floor, small foods (how do we prevent this and keep them safe?)</a:t>
            </a:r>
          </a:p>
          <a:p>
            <a:r>
              <a:rPr lang="en-GB"/>
              <a:t>KS2 age group hazards are too much in mouth, talking whilst eating and running with food in mouth. </a:t>
            </a:r>
          </a:p>
          <a:p>
            <a:r>
              <a:rPr lang="en-GB"/>
              <a:t>Adults (especially elderly) false teeth, rushing, talking, not chewing food properly. </a:t>
            </a:r>
          </a:p>
          <a:p>
            <a:r>
              <a:rPr lang="en-GB"/>
              <a:t>Discussion prevention. Consider research of top hazards and comparing to previous answers. </a:t>
            </a:r>
          </a:p>
          <a:p>
            <a:endParaRPr lang="en-GB"/>
          </a:p>
        </p:txBody>
      </p:sp>
      <p:sp>
        <p:nvSpPr>
          <p:cNvPr id="4" name="Slide Number Placeholder 3"/>
          <p:cNvSpPr>
            <a:spLocks noGrp="1"/>
          </p:cNvSpPr>
          <p:nvPr>
            <p:ph type="sldNum" sz="quarter" idx="5"/>
          </p:nvPr>
        </p:nvSpPr>
        <p:spPr/>
        <p:txBody>
          <a:bodyPr/>
          <a:lstStyle/>
          <a:p>
            <a:fld id="{D380C943-89BF-4FF3-9CC5-52B2ED010138}" type="slidenum">
              <a:rPr lang="en-GB" smtClean="0"/>
              <a:t>5</a:t>
            </a:fld>
            <a:endParaRPr lang="en-GB"/>
          </a:p>
        </p:txBody>
      </p:sp>
    </p:spTree>
    <p:extLst>
      <p:ext uri="{BB962C8B-B14F-4D97-AF65-F5344CB8AC3E}">
        <p14:creationId xmlns:p14="http://schemas.microsoft.com/office/powerpoint/2010/main" val="40667745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Stomach</a:t>
            </a:r>
            <a:br>
              <a:rPr lang="en-GB"/>
            </a:br>
            <a:r>
              <a:rPr lang="en-GB"/>
              <a:t>Nose</a:t>
            </a:r>
          </a:p>
          <a:p>
            <a:r>
              <a:rPr lang="en-GB"/>
              <a:t>Blocked</a:t>
            </a:r>
          </a:p>
          <a:p>
            <a:endParaRPr lang="en-GB"/>
          </a:p>
          <a:p>
            <a:pPr defTabSz="752602">
              <a:defRPr/>
            </a:pPr>
            <a:r>
              <a:rPr lang="en-GB"/>
              <a:t>Emphasis on the “Flap” that separates the two paths. Air travels down a “tube” called the TRACHEA. Food travels down a “tube” called the OESOPHAGUS. Once entered the mouth food and air are separated and travel to their own destination. </a:t>
            </a:r>
          </a:p>
          <a:p>
            <a:endParaRPr lang="en-GB"/>
          </a:p>
        </p:txBody>
      </p:sp>
      <p:sp>
        <p:nvSpPr>
          <p:cNvPr id="4" name="Slide Number Placeholder 3"/>
          <p:cNvSpPr>
            <a:spLocks noGrp="1"/>
          </p:cNvSpPr>
          <p:nvPr>
            <p:ph type="sldNum" sz="quarter" idx="5"/>
          </p:nvPr>
        </p:nvSpPr>
        <p:spPr/>
        <p:txBody>
          <a:bodyPr/>
          <a:lstStyle/>
          <a:p>
            <a:fld id="{D380C943-89BF-4FF3-9CC5-52B2ED010138}" type="slidenum">
              <a:rPr lang="en-GB" smtClean="0"/>
              <a:t>6</a:t>
            </a:fld>
            <a:endParaRPr lang="en-GB"/>
          </a:p>
        </p:txBody>
      </p:sp>
    </p:spTree>
    <p:extLst>
      <p:ext uri="{BB962C8B-B14F-4D97-AF65-F5344CB8AC3E}">
        <p14:creationId xmlns:p14="http://schemas.microsoft.com/office/powerpoint/2010/main" val="39849860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Optional activity </a:t>
            </a:r>
          </a:p>
        </p:txBody>
      </p:sp>
      <p:sp>
        <p:nvSpPr>
          <p:cNvPr id="4" name="Slide Number Placeholder 3"/>
          <p:cNvSpPr>
            <a:spLocks noGrp="1"/>
          </p:cNvSpPr>
          <p:nvPr>
            <p:ph type="sldNum" sz="quarter" idx="5"/>
          </p:nvPr>
        </p:nvSpPr>
        <p:spPr/>
        <p:txBody>
          <a:bodyPr/>
          <a:lstStyle/>
          <a:p>
            <a:fld id="{D380C943-89BF-4FF3-9CC5-52B2ED010138}" type="slidenum">
              <a:rPr lang="en-GB" smtClean="0"/>
              <a:t>7</a:t>
            </a:fld>
            <a:endParaRPr lang="en-GB"/>
          </a:p>
        </p:txBody>
      </p:sp>
    </p:spTree>
    <p:extLst>
      <p:ext uri="{BB962C8B-B14F-4D97-AF65-F5344CB8AC3E}">
        <p14:creationId xmlns:p14="http://schemas.microsoft.com/office/powerpoint/2010/main" val="9834832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752602">
              <a:defRPr/>
            </a:pPr>
            <a:r>
              <a:rPr lang="en-GB">
                <a:cs typeface="Times"/>
              </a:rPr>
              <a:t>Write answers onto white board ready for next slide to compare.</a:t>
            </a:r>
          </a:p>
          <a:p>
            <a:endParaRPr lang="en-GB"/>
          </a:p>
        </p:txBody>
      </p:sp>
      <p:sp>
        <p:nvSpPr>
          <p:cNvPr id="4" name="Slide Number Placeholder 3"/>
          <p:cNvSpPr>
            <a:spLocks noGrp="1"/>
          </p:cNvSpPr>
          <p:nvPr>
            <p:ph type="sldNum" sz="quarter" idx="5"/>
          </p:nvPr>
        </p:nvSpPr>
        <p:spPr/>
        <p:txBody>
          <a:bodyPr/>
          <a:lstStyle/>
          <a:p>
            <a:fld id="{D380C943-89BF-4FF3-9CC5-52B2ED010138}" type="slidenum">
              <a:rPr lang="en-GB" smtClean="0"/>
              <a:t>8</a:t>
            </a:fld>
            <a:endParaRPr lang="en-GB"/>
          </a:p>
        </p:txBody>
      </p:sp>
    </p:spTree>
    <p:extLst>
      <p:ext uri="{BB962C8B-B14F-4D97-AF65-F5344CB8AC3E}">
        <p14:creationId xmlns:p14="http://schemas.microsoft.com/office/powerpoint/2010/main" val="39525351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380C943-89BF-4FF3-9CC5-52B2ED010138}" type="slidenum">
              <a:rPr lang="en-GB" smtClean="0"/>
              <a:t>9</a:t>
            </a:fld>
            <a:endParaRPr lang="en-GB"/>
          </a:p>
        </p:txBody>
      </p:sp>
    </p:spTree>
    <p:extLst>
      <p:ext uri="{BB962C8B-B14F-4D97-AF65-F5344CB8AC3E}">
        <p14:creationId xmlns:p14="http://schemas.microsoft.com/office/powerpoint/2010/main" val="32044914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752602">
              <a:defRPr/>
            </a:pPr>
            <a:r>
              <a:rPr lang="en-GB"/>
              <a:t>In pairs/ small group demo management of a choking casualty</a:t>
            </a:r>
          </a:p>
          <a:p>
            <a:endParaRPr lang="en-GB"/>
          </a:p>
        </p:txBody>
      </p:sp>
      <p:sp>
        <p:nvSpPr>
          <p:cNvPr id="4" name="Slide Number Placeholder 3"/>
          <p:cNvSpPr>
            <a:spLocks noGrp="1"/>
          </p:cNvSpPr>
          <p:nvPr>
            <p:ph type="sldNum" sz="quarter" idx="5"/>
          </p:nvPr>
        </p:nvSpPr>
        <p:spPr/>
        <p:txBody>
          <a:bodyPr/>
          <a:lstStyle/>
          <a:p>
            <a:fld id="{D380C943-89BF-4FF3-9CC5-52B2ED010138}" type="slidenum">
              <a:rPr lang="en-GB" smtClean="0"/>
              <a:t>11</a:t>
            </a:fld>
            <a:endParaRPr lang="en-GB"/>
          </a:p>
        </p:txBody>
      </p:sp>
    </p:spTree>
    <p:extLst>
      <p:ext uri="{BB962C8B-B14F-4D97-AF65-F5344CB8AC3E}">
        <p14:creationId xmlns:p14="http://schemas.microsoft.com/office/powerpoint/2010/main" val="25978230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752602">
              <a:defRPr/>
            </a:pPr>
            <a:r>
              <a:rPr lang="en-GB"/>
              <a:t>Answer =  1. heel of hand.  2. between shoulder blades.  3. between tummy button and rib cage.</a:t>
            </a:r>
          </a:p>
          <a:p>
            <a:endParaRPr lang="en-GB"/>
          </a:p>
        </p:txBody>
      </p:sp>
      <p:sp>
        <p:nvSpPr>
          <p:cNvPr id="4" name="Slide Number Placeholder 3"/>
          <p:cNvSpPr>
            <a:spLocks noGrp="1"/>
          </p:cNvSpPr>
          <p:nvPr>
            <p:ph type="sldNum" sz="quarter" idx="5"/>
          </p:nvPr>
        </p:nvSpPr>
        <p:spPr/>
        <p:txBody>
          <a:bodyPr/>
          <a:lstStyle/>
          <a:p>
            <a:fld id="{D380C943-89BF-4FF3-9CC5-52B2ED010138}" type="slidenum">
              <a:rPr lang="en-GB" smtClean="0"/>
              <a:t>12</a:t>
            </a:fld>
            <a:endParaRPr lang="en-GB"/>
          </a:p>
        </p:txBody>
      </p:sp>
    </p:spTree>
    <p:extLst>
      <p:ext uri="{BB962C8B-B14F-4D97-AF65-F5344CB8AC3E}">
        <p14:creationId xmlns:p14="http://schemas.microsoft.com/office/powerpoint/2010/main" val="18758793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Optional activity </a:t>
            </a:r>
          </a:p>
        </p:txBody>
      </p:sp>
      <p:sp>
        <p:nvSpPr>
          <p:cNvPr id="4" name="Slide Number Placeholder 3"/>
          <p:cNvSpPr>
            <a:spLocks noGrp="1"/>
          </p:cNvSpPr>
          <p:nvPr>
            <p:ph type="sldNum" sz="quarter" idx="5"/>
          </p:nvPr>
        </p:nvSpPr>
        <p:spPr/>
        <p:txBody>
          <a:bodyPr/>
          <a:lstStyle/>
          <a:p>
            <a:fld id="{D380C943-89BF-4FF3-9CC5-52B2ED010138}" type="slidenum">
              <a:rPr lang="en-GB" smtClean="0"/>
              <a:t>13</a:t>
            </a:fld>
            <a:endParaRPr lang="en-GB"/>
          </a:p>
        </p:txBody>
      </p:sp>
    </p:spTree>
    <p:extLst>
      <p:ext uri="{BB962C8B-B14F-4D97-AF65-F5344CB8AC3E}">
        <p14:creationId xmlns:p14="http://schemas.microsoft.com/office/powerpoint/2010/main" val="31358694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752602">
              <a:defRPr/>
            </a:pPr>
            <a:r>
              <a:rPr lang="en-GB">
                <a:cs typeface="Times"/>
              </a:rPr>
              <a:t>Write answers onto white board ready for next slide to compare.</a:t>
            </a:r>
          </a:p>
          <a:p>
            <a:endParaRPr lang="en-GB"/>
          </a:p>
        </p:txBody>
      </p:sp>
      <p:sp>
        <p:nvSpPr>
          <p:cNvPr id="4" name="Slide Number Placeholder 3"/>
          <p:cNvSpPr>
            <a:spLocks noGrp="1"/>
          </p:cNvSpPr>
          <p:nvPr>
            <p:ph type="sldNum" sz="quarter" idx="5"/>
          </p:nvPr>
        </p:nvSpPr>
        <p:spPr/>
        <p:txBody>
          <a:bodyPr/>
          <a:lstStyle/>
          <a:p>
            <a:fld id="{D380C943-89BF-4FF3-9CC5-52B2ED010138}" type="slidenum">
              <a:rPr lang="en-GB" smtClean="0"/>
              <a:t>16</a:t>
            </a:fld>
            <a:endParaRPr lang="en-GB"/>
          </a:p>
        </p:txBody>
      </p:sp>
    </p:spTree>
    <p:extLst>
      <p:ext uri="{BB962C8B-B14F-4D97-AF65-F5344CB8AC3E}">
        <p14:creationId xmlns:p14="http://schemas.microsoft.com/office/powerpoint/2010/main" val="82049931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ouble header &amp; subject chang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6F566C60-6C34-4596-98B7-F2465D9F2361}"/>
              </a:ext>
            </a:extLst>
          </p:cNvPr>
          <p:cNvSpPr>
            <a:spLocks noGrp="1"/>
          </p:cNvSpPr>
          <p:nvPr>
            <p:ph type="pic" sz="quarter" idx="18"/>
          </p:nvPr>
        </p:nvSpPr>
        <p:spPr>
          <a:xfrm>
            <a:off x="304799" y="207963"/>
            <a:ext cx="8508411" cy="5057775"/>
          </a:xfrm>
          <a:prstGeom prst="rect">
            <a:avLst/>
          </a:prstGeom>
        </p:spPr>
        <p:txBody>
          <a:bodyPr/>
          <a:lstStyle/>
          <a:p>
            <a:endParaRPr lang="en-GB"/>
          </a:p>
        </p:txBody>
      </p:sp>
      <p:sp>
        <p:nvSpPr>
          <p:cNvPr id="6" name="Text Placeholder 5">
            <a:extLst>
              <a:ext uri="{FF2B5EF4-FFF2-40B4-BE49-F238E27FC236}">
                <a16:creationId xmlns:a16="http://schemas.microsoft.com/office/drawing/2014/main" id="{EDD9E706-3D6E-4B8D-82F2-37B52804ECD0}"/>
              </a:ext>
            </a:extLst>
          </p:cNvPr>
          <p:cNvSpPr>
            <a:spLocks noGrp="1"/>
          </p:cNvSpPr>
          <p:nvPr>
            <p:ph type="body" sz="quarter" idx="10" hasCustomPrompt="1"/>
          </p:nvPr>
        </p:nvSpPr>
        <p:spPr>
          <a:xfrm>
            <a:off x="7237435" y="5265779"/>
            <a:ext cx="1575776" cy="309179"/>
          </a:xfrm>
          <a:prstGeom prst="rect">
            <a:avLst/>
          </a:prstGeom>
        </p:spPr>
        <p:txBody>
          <a:bodyPr/>
          <a:lstStyle>
            <a:lvl1pPr marL="0" indent="0">
              <a:buNone/>
              <a:defRPr sz="1000" baseline="0">
                <a:solidFill>
                  <a:schemeClr val="bg1">
                    <a:lumMod val="50000"/>
                  </a:schemeClr>
                </a:solidFill>
                <a:latin typeface="+mj-lt"/>
              </a:defRPr>
            </a:lvl1pPr>
          </a:lstStyle>
          <a:p>
            <a:r>
              <a:rPr lang="en-GB"/>
              <a:t>KS2 – Choking</a:t>
            </a:r>
          </a:p>
        </p:txBody>
      </p:sp>
      <p:sp>
        <p:nvSpPr>
          <p:cNvPr id="3" name="Content Placeholder 2">
            <a:extLst>
              <a:ext uri="{FF2B5EF4-FFF2-40B4-BE49-F238E27FC236}">
                <a16:creationId xmlns:a16="http://schemas.microsoft.com/office/drawing/2014/main" id="{BFC1E360-0609-4BEF-AF7C-C2C0E9A6FBCE}"/>
              </a:ext>
            </a:extLst>
          </p:cNvPr>
          <p:cNvSpPr>
            <a:spLocks noGrp="1" noChangeAspect="1"/>
          </p:cNvSpPr>
          <p:nvPr>
            <p:ph idx="16" hasCustomPrompt="1"/>
          </p:nvPr>
        </p:nvSpPr>
        <p:spPr>
          <a:xfrm>
            <a:off x="491629" y="478795"/>
            <a:ext cx="4072215" cy="551146"/>
          </a:xfrm>
          <a:prstGeom prst="rect">
            <a:avLst/>
          </a:prstGeom>
          <a:solidFill>
            <a:srgbClr val="009F4D"/>
          </a:solidFill>
        </p:spPr>
        <p:txBody>
          <a:bodyPr lIns="74441" tIns="37221" rIns="74441" bIns="37221"/>
          <a:lstStyle>
            <a:lvl1pPr marL="0" marR="0" indent="0" algn="l" defTabSz="744413" rtl="0" eaLnBrk="1" fontAlgn="auto" latinLnBrk="0" hangingPunct="1">
              <a:lnSpc>
                <a:spcPct val="90000"/>
              </a:lnSpc>
              <a:spcBef>
                <a:spcPct val="0"/>
              </a:spcBef>
              <a:spcAft>
                <a:spcPts val="407"/>
              </a:spcAft>
              <a:buClrTx/>
              <a:buSzTx/>
              <a:buFont typeface="Arial" panose="020B0604020202020204" pitchFamily="34" charset="0"/>
              <a:buNone/>
              <a:tabLst/>
              <a:defRPr lang="en-US" sz="3700" b="1" kern="1200" dirty="0" smtClean="0">
                <a:solidFill>
                  <a:srgbClr val="FFFFFF"/>
                </a:solidFill>
                <a:latin typeface="+mj-lt"/>
                <a:ea typeface="+mj-ea"/>
                <a:cs typeface="+mj-cs"/>
              </a:defRPr>
            </a:lvl1pPr>
          </a:lstStyle>
          <a:p>
            <a:pPr marL="0" marR="0" lvl="0" indent="0" algn="l" defTabSz="744413" rtl="0" eaLnBrk="1" fontAlgn="auto" latinLnBrk="0" hangingPunct="1">
              <a:lnSpc>
                <a:spcPct val="100000"/>
              </a:lnSpc>
              <a:spcBef>
                <a:spcPts val="407"/>
              </a:spcBef>
              <a:spcAft>
                <a:spcPts val="407"/>
              </a:spcAft>
              <a:buClrTx/>
              <a:buSzTx/>
              <a:buFont typeface="Arial" panose="020B0604020202020204" pitchFamily="34" charset="0"/>
              <a:buNone/>
              <a:tabLst/>
              <a:defRPr/>
            </a:pPr>
            <a:r>
              <a:rPr lang="en-US"/>
              <a:t>Title </a:t>
            </a:r>
            <a:endParaRPr lang="en-US" sz="2900">
              <a:solidFill>
                <a:srgbClr val="FFFFFF"/>
              </a:solidFill>
            </a:endParaRPr>
          </a:p>
        </p:txBody>
      </p:sp>
      <p:sp>
        <p:nvSpPr>
          <p:cNvPr id="4" name="Content Placeholder 2">
            <a:extLst>
              <a:ext uri="{FF2B5EF4-FFF2-40B4-BE49-F238E27FC236}">
                <a16:creationId xmlns:a16="http://schemas.microsoft.com/office/drawing/2014/main" id="{BFC1E360-0609-4BEF-AF7C-C2C0E9A6FBCE}"/>
              </a:ext>
            </a:extLst>
          </p:cNvPr>
          <p:cNvSpPr>
            <a:spLocks noGrp="1" noChangeAspect="1"/>
          </p:cNvSpPr>
          <p:nvPr>
            <p:ph idx="17" hasCustomPrompt="1"/>
          </p:nvPr>
        </p:nvSpPr>
        <p:spPr>
          <a:xfrm>
            <a:off x="491629" y="1029941"/>
            <a:ext cx="2979330" cy="551146"/>
          </a:xfrm>
          <a:prstGeom prst="rect">
            <a:avLst/>
          </a:prstGeom>
          <a:solidFill>
            <a:srgbClr val="009F4D"/>
          </a:solidFill>
        </p:spPr>
        <p:txBody>
          <a:bodyPr lIns="74441" tIns="37221" rIns="74441" bIns="37221"/>
          <a:lstStyle>
            <a:lvl1pPr marL="0" marR="0" indent="0" algn="l" defTabSz="744413" rtl="0" eaLnBrk="1" fontAlgn="auto" latinLnBrk="0" hangingPunct="1">
              <a:lnSpc>
                <a:spcPct val="90000"/>
              </a:lnSpc>
              <a:spcBef>
                <a:spcPct val="0"/>
              </a:spcBef>
              <a:spcAft>
                <a:spcPts val="407"/>
              </a:spcAft>
              <a:buClrTx/>
              <a:buSzTx/>
              <a:buFont typeface="Arial" panose="020B0604020202020204" pitchFamily="34" charset="0"/>
              <a:buNone/>
              <a:tabLst/>
              <a:defRPr lang="en-US" sz="3700" b="1" kern="1200" dirty="0" smtClean="0">
                <a:solidFill>
                  <a:srgbClr val="FFFFFF"/>
                </a:solidFill>
                <a:latin typeface="+mj-lt"/>
                <a:ea typeface="+mj-ea"/>
                <a:cs typeface="+mj-cs"/>
              </a:defRPr>
            </a:lvl1pPr>
          </a:lstStyle>
          <a:p>
            <a:pPr marL="0" marR="0" lvl="0" indent="0" algn="l" defTabSz="744413" rtl="0" eaLnBrk="1" fontAlgn="auto" latinLnBrk="0" hangingPunct="1">
              <a:lnSpc>
                <a:spcPct val="100000"/>
              </a:lnSpc>
              <a:spcBef>
                <a:spcPts val="407"/>
              </a:spcBef>
              <a:spcAft>
                <a:spcPts val="407"/>
              </a:spcAft>
              <a:buClrTx/>
              <a:buSzTx/>
              <a:buFont typeface="Arial" panose="020B0604020202020204" pitchFamily="34" charset="0"/>
              <a:buNone/>
              <a:tabLst/>
              <a:defRPr/>
            </a:pPr>
            <a:r>
              <a:rPr lang="en-US"/>
              <a:t>Title </a:t>
            </a:r>
            <a:endParaRPr lang="en-US" sz="2900">
              <a:solidFill>
                <a:srgbClr val="FFFFFF"/>
              </a:solidFill>
            </a:endParaRPr>
          </a:p>
        </p:txBody>
      </p:sp>
      <p:grpSp>
        <p:nvGrpSpPr>
          <p:cNvPr id="12" name="Group 11">
            <a:extLst>
              <a:ext uri="{FF2B5EF4-FFF2-40B4-BE49-F238E27FC236}">
                <a16:creationId xmlns:a16="http://schemas.microsoft.com/office/drawing/2014/main" id="{9DD859F5-06F4-4AE1-A647-FEA79B07EB90}"/>
              </a:ext>
            </a:extLst>
          </p:cNvPr>
          <p:cNvGrpSpPr/>
          <p:nvPr userDrawn="1"/>
        </p:nvGrpSpPr>
        <p:grpSpPr>
          <a:xfrm>
            <a:off x="2438399" y="3747319"/>
            <a:ext cx="6705601" cy="1541044"/>
            <a:chOff x="1842654" y="-1271155"/>
            <a:chExt cx="6705601" cy="1541044"/>
          </a:xfrm>
        </p:grpSpPr>
        <p:sp>
          <p:nvSpPr>
            <p:cNvPr id="13" name="Right Triangle 12">
              <a:extLst>
                <a:ext uri="{FF2B5EF4-FFF2-40B4-BE49-F238E27FC236}">
                  <a16:creationId xmlns:a16="http://schemas.microsoft.com/office/drawing/2014/main" id="{923F48A9-913C-48C5-BD1C-E7584B578CCF}"/>
                </a:ext>
              </a:extLst>
            </p:cNvPr>
            <p:cNvSpPr/>
            <p:nvPr userDrawn="1"/>
          </p:nvSpPr>
          <p:spPr>
            <a:xfrm flipH="1">
              <a:off x="1842654" y="-1271155"/>
              <a:ext cx="6705601" cy="154104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solidFill>
                  <a:srgbClr val="FF0000"/>
                </a:solidFill>
              </a:endParaRPr>
            </a:p>
          </p:txBody>
        </p:sp>
        <p:pic>
          <p:nvPicPr>
            <p:cNvPr id="14" name="Picture 13" descr="SJA logo on angled slice.psd">
              <a:extLst>
                <a:ext uri="{FF2B5EF4-FFF2-40B4-BE49-F238E27FC236}">
                  <a16:creationId xmlns:a16="http://schemas.microsoft.com/office/drawing/2014/main" id="{ED1874F0-255D-4745-8C32-66E1AD2E601B}"/>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57735" t="40499" r="2544"/>
            <a:stretch/>
          </p:blipFill>
          <p:spPr>
            <a:xfrm>
              <a:off x="6636327" y="-370811"/>
              <a:ext cx="1634837" cy="640700"/>
            </a:xfrm>
            <a:prstGeom prst="rect">
              <a:avLst/>
            </a:prstGeom>
            <a:ln>
              <a:noFill/>
            </a:ln>
          </p:spPr>
        </p:pic>
      </p:grpSp>
    </p:spTree>
    <p:extLst>
      <p:ext uri="{BB962C8B-B14F-4D97-AF65-F5344CB8AC3E}">
        <p14:creationId xmlns:p14="http://schemas.microsoft.com/office/powerpoint/2010/main" val="2538127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ingle header ">
    <p:spTree>
      <p:nvGrpSpPr>
        <p:cNvPr id="1" name=""/>
        <p:cNvGrpSpPr/>
        <p:nvPr/>
      </p:nvGrpSpPr>
      <p:grpSpPr>
        <a:xfrm>
          <a:off x="0" y="0"/>
          <a:ext cx="0" cy="0"/>
          <a:chOff x="0" y="0"/>
          <a:chExt cx="0" cy="0"/>
        </a:xfrm>
      </p:grpSpPr>
      <p:sp>
        <p:nvSpPr>
          <p:cNvPr id="10" name="Picture Placeholder 10">
            <a:extLst>
              <a:ext uri="{FF2B5EF4-FFF2-40B4-BE49-F238E27FC236}">
                <a16:creationId xmlns:a16="http://schemas.microsoft.com/office/drawing/2014/main" id="{B3453ADD-6F89-4E49-A48A-0AF14ACBF5EE}"/>
              </a:ext>
            </a:extLst>
          </p:cNvPr>
          <p:cNvSpPr>
            <a:spLocks noGrp="1"/>
          </p:cNvSpPr>
          <p:nvPr>
            <p:ph type="pic" sz="quarter" idx="18"/>
          </p:nvPr>
        </p:nvSpPr>
        <p:spPr>
          <a:xfrm>
            <a:off x="304799" y="207963"/>
            <a:ext cx="8508411" cy="5057775"/>
          </a:xfrm>
          <a:prstGeom prst="rect">
            <a:avLst/>
          </a:prstGeom>
        </p:spPr>
        <p:txBody>
          <a:bodyPr/>
          <a:lstStyle/>
          <a:p>
            <a:endParaRPr lang="en-GB"/>
          </a:p>
        </p:txBody>
      </p:sp>
      <p:sp>
        <p:nvSpPr>
          <p:cNvPr id="3" name="Content Placeholder 2">
            <a:extLst>
              <a:ext uri="{FF2B5EF4-FFF2-40B4-BE49-F238E27FC236}">
                <a16:creationId xmlns:a16="http://schemas.microsoft.com/office/drawing/2014/main" id="{BFC1E360-0609-4BEF-AF7C-C2C0E9A6FBCE}"/>
              </a:ext>
            </a:extLst>
          </p:cNvPr>
          <p:cNvSpPr>
            <a:spLocks noGrp="1" noChangeAspect="1"/>
          </p:cNvSpPr>
          <p:nvPr>
            <p:ph idx="16" hasCustomPrompt="1"/>
          </p:nvPr>
        </p:nvSpPr>
        <p:spPr>
          <a:xfrm>
            <a:off x="491629" y="478795"/>
            <a:ext cx="4072215" cy="551146"/>
          </a:xfrm>
          <a:prstGeom prst="rect">
            <a:avLst/>
          </a:prstGeom>
          <a:solidFill>
            <a:srgbClr val="009F4D"/>
          </a:solidFill>
        </p:spPr>
        <p:txBody>
          <a:bodyPr lIns="74441" tIns="37221" rIns="74441" bIns="37221"/>
          <a:lstStyle>
            <a:lvl1pPr marL="0" marR="0" indent="0" algn="l" defTabSz="744413" rtl="0" eaLnBrk="1" fontAlgn="auto" latinLnBrk="0" hangingPunct="1">
              <a:lnSpc>
                <a:spcPct val="90000"/>
              </a:lnSpc>
              <a:spcBef>
                <a:spcPct val="0"/>
              </a:spcBef>
              <a:spcAft>
                <a:spcPts val="407"/>
              </a:spcAft>
              <a:buClrTx/>
              <a:buSzTx/>
              <a:buFont typeface="Arial" panose="020B0604020202020204" pitchFamily="34" charset="0"/>
              <a:buNone/>
              <a:tabLst/>
              <a:defRPr lang="en-US" sz="3700" b="1" kern="1200" dirty="0" smtClean="0">
                <a:solidFill>
                  <a:srgbClr val="FFFFFF"/>
                </a:solidFill>
                <a:latin typeface="+mj-lt"/>
                <a:ea typeface="+mj-ea"/>
                <a:cs typeface="+mj-cs"/>
              </a:defRPr>
            </a:lvl1pPr>
          </a:lstStyle>
          <a:p>
            <a:pPr marL="0" marR="0" lvl="0" indent="0" algn="l" defTabSz="744413" rtl="0" eaLnBrk="1" fontAlgn="auto" latinLnBrk="0" hangingPunct="1">
              <a:lnSpc>
                <a:spcPct val="100000"/>
              </a:lnSpc>
              <a:spcBef>
                <a:spcPts val="407"/>
              </a:spcBef>
              <a:spcAft>
                <a:spcPts val="407"/>
              </a:spcAft>
              <a:buClrTx/>
              <a:buSzTx/>
              <a:buFont typeface="Arial" panose="020B0604020202020204" pitchFamily="34" charset="0"/>
              <a:buNone/>
              <a:tabLst/>
              <a:defRPr/>
            </a:pPr>
            <a:r>
              <a:rPr lang="en-US"/>
              <a:t>Title </a:t>
            </a:r>
            <a:endParaRPr lang="en-US" sz="2900">
              <a:solidFill>
                <a:srgbClr val="FFFFFF"/>
              </a:solidFill>
            </a:endParaRPr>
          </a:p>
        </p:txBody>
      </p:sp>
      <p:sp>
        <p:nvSpPr>
          <p:cNvPr id="7" name="Text Placeholder 5">
            <a:extLst>
              <a:ext uri="{FF2B5EF4-FFF2-40B4-BE49-F238E27FC236}">
                <a16:creationId xmlns:a16="http://schemas.microsoft.com/office/drawing/2014/main" id="{C1850855-BE95-4F7A-A1A9-2D5FF72B20E6}"/>
              </a:ext>
            </a:extLst>
          </p:cNvPr>
          <p:cNvSpPr>
            <a:spLocks noGrp="1"/>
          </p:cNvSpPr>
          <p:nvPr>
            <p:ph type="body" sz="quarter" idx="10" hasCustomPrompt="1"/>
          </p:nvPr>
        </p:nvSpPr>
        <p:spPr>
          <a:xfrm>
            <a:off x="7251290" y="5251924"/>
            <a:ext cx="1575776" cy="309179"/>
          </a:xfrm>
          <a:prstGeom prst="rect">
            <a:avLst/>
          </a:prstGeom>
        </p:spPr>
        <p:txBody>
          <a:bodyPr/>
          <a:lstStyle>
            <a:lvl1pPr marL="0" indent="0">
              <a:buNone/>
              <a:defRPr sz="1000" baseline="0">
                <a:solidFill>
                  <a:schemeClr val="bg1">
                    <a:lumMod val="50000"/>
                  </a:schemeClr>
                </a:solidFill>
                <a:latin typeface="+mj-lt"/>
              </a:defRPr>
            </a:lvl1pPr>
          </a:lstStyle>
          <a:p>
            <a:r>
              <a:rPr lang="en-GB"/>
              <a:t>KS2 – Choking</a:t>
            </a:r>
          </a:p>
        </p:txBody>
      </p:sp>
      <p:grpSp>
        <p:nvGrpSpPr>
          <p:cNvPr id="11" name="Group 10">
            <a:extLst>
              <a:ext uri="{FF2B5EF4-FFF2-40B4-BE49-F238E27FC236}">
                <a16:creationId xmlns:a16="http://schemas.microsoft.com/office/drawing/2014/main" id="{C78883C9-736E-4178-A40A-53DFC7A1317C}"/>
              </a:ext>
            </a:extLst>
          </p:cNvPr>
          <p:cNvGrpSpPr/>
          <p:nvPr userDrawn="1"/>
        </p:nvGrpSpPr>
        <p:grpSpPr>
          <a:xfrm>
            <a:off x="2438399" y="3747319"/>
            <a:ext cx="6705601" cy="1541044"/>
            <a:chOff x="1842654" y="-1271155"/>
            <a:chExt cx="6705601" cy="1541044"/>
          </a:xfrm>
          <a:noFill/>
        </p:grpSpPr>
        <p:sp>
          <p:nvSpPr>
            <p:cNvPr id="12" name="Right Triangle 11">
              <a:extLst>
                <a:ext uri="{FF2B5EF4-FFF2-40B4-BE49-F238E27FC236}">
                  <a16:creationId xmlns:a16="http://schemas.microsoft.com/office/drawing/2014/main" id="{92E65848-7A44-40E6-B4E0-1FEA493D3BC7}"/>
                </a:ext>
              </a:extLst>
            </p:cNvPr>
            <p:cNvSpPr/>
            <p:nvPr userDrawn="1"/>
          </p:nvSpPr>
          <p:spPr>
            <a:xfrm flipH="1">
              <a:off x="1842654" y="-1271155"/>
              <a:ext cx="6705601" cy="1541044"/>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solidFill>
                  <a:srgbClr val="FF0000"/>
                </a:solidFill>
              </a:endParaRPr>
            </a:p>
          </p:txBody>
        </p:sp>
        <p:pic>
          <p:nvPicPr>
            <p:cNvPr id="13" name="Picture 12" descr="SJA logo on angled slice.psd">
              <a:extLst>
                <a:ext uri="{FF2B5EF4-FFF2-40B4-BE49-F238E27FC236}">
                  <a16:creationId xmlns:a16="http://schemas.microsoft.com/office/drawing/2014/main" id="{FEC7218D-6FE3-4890-BE9C-C90C43E4785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57735" t="40499" r="2544"/>
            <a:stretch/>
          </p:blipFill>
          <p:spPr>
            <a:xfrm>
              <a:off x="6636327" y="-370811"/>
              <a:ext cx="1634837" cy="640700"/>
            </a:xfrm>
            <a:prstGeom prst="rect">
              <a:avLst/>
            </a:prstGeom>
            <a:grpFill/>
            <a:ln>
              <a:noFill/>
            </a:ln>
          </p:spPr>
        </p:pic>
      </p:grpSp>
    </p:spTree>
    <p:extLst>
      <p:ext uri="{BB962C8B-B14F-4D97-AF65-F5344CB8AC3E}">
        <p14:creationId xmlns:p14="http://schemas.microsoft.com/office/powerpoint/2010/main" val="31331674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reak page 1">
    <p:bg>
      <p:bgRef idx="1001">
        <a:schemeClr val="bg1"/>
      </p:bgRef>
    </p:bg>
    <p:spTree>
      <p:nvGrpSpPr>
        <p:cNvPr id="1" name=""/>
        <p:cNvGrpSpPr/>
        <p:nvPr/>
      </p:nvGrpSpPr>
      <p:grpSpPr>
        <a:xfrm>
          <a:off x="0" y="0"/>
          <a:ext cx="0" cy="0"/>
          <a:chOff x="0" y="0"/>
          <a:chExt cx="0" cy="0"/>
        </a:xfrm>
      </p:grpSpPr>
      <p:sp>
        <p:nvSpPr>
          <p:cNvPr id="10" name="Content Placeholder 2">
            <a:extLst>
              <a:ext uri="{FF2B5EF4-FFF2-40B4-BE49-F238E27FC236}">
                <a16:creationId xmlns:a16="http://schemas.microsoft.com/office/drawing/2014/main" id="{D972C41A-9216-4B40-861A-E5A06DD10D6E}"/>
              </a:ext>
            </a:extLst>
          </p:cNvPr>
          <p:cNvSpPr>
            <a:spLocks noGrp="1" noChangeAspect="1"/>
          </p:cNvSpPr>
          <p:nvPr>
            <p:ph idx="15" hasCustomPrompt="1"/>
          </p:nvPr>
        </p:nvSpPr>
        <p:spPr>
          <a:xfrm>
            <a:off x="1551709" y="1947377"/>
            <a:ext cx="6359236" cy="551146"/>
          </a:xfrm>
          <a:prstGeom prst="rect">
            <a:avLst/>
          </a:prstGeom>
          <a:solidFill>
            <a:srgbClr val="8D8E8D"/>
          </a:solidFill>
        </p:spPr>
        <p:txBody>
          <a:bodyPr lIns="74441" tIns="37221" rIns="74441" bIns="37221"/>
          <a:lstStyle>
            <a:lvl1pPr marL="0" marR="0" indent="0" algn="ctr" defTabSz="744413" rtl="0" eaLnBrk="1" fontAlgn="auto" latinLnBrk="0" hangingPunct="1">
              <a:lnSpc>
                <a:spcPct val="90000"/>
              </a:lnSpc>
              <a:spcBef>
                <a:spcPct val="0"/>
              </a:spcBef>
              <a:spcAft>
                <a:spcPts val="407"/>
              </a:spcAft>
              <a:buClrTx/>
              <a:buSzTx/>
              <a:buFont typeface="Arial" panose="020B0604020202020204" pitchFamily="34" charset="0"/>
              <a:buNone/>
              <a:tabLst/>
              <a:defRPr lang="en-US" sz="3700" b="1" kern="1200" dirty="0" smtClean="0">
                <a:solidFill>
                  <a:srgbClr val="FFFFFF"/>
                </a:solidFill>
                <a:latin typeface="+mj-lt"/>
                <a:ea typeface="+mj-ea"/>
                <a:cs typeface="+mj-cs"/>
              </a:defRPr>
            </a:lvl1pPr>
          </a:lstStyle>
          <a:p>
            <a:pPr marL="0" marR="0" lvl="0" indent="0" algn="l" defTabSz="744413" rtl="0" eaLnBrk="1" fontAlgn="auto" latinLnBrk="0" hangingPunct="1">
              <a:lnSpc>
                <a:spcPct val="100000"/>
              </a:lnSpc>
              <a:spcBef>
                <a:spcPts val="407"/>
              </a:spcBef>
              <a:spcAft>
                <a:spcPts val="407"/>
              </a:spcAft>
              <a:buClrTx/>
              <a:buSzTx/>
              <a:buFont typeface="Arial" panose="020B0604020202020204" pitchFamily="34" charset="0"/>
              <a:buNone/>
              <a:tabLst/>
              <a:defRPr/>
            </a:pPr>
            <a:r>
              <a:rPr lang="en-US"/>
              <a:t>Title </a:t>
            </a:r>
            <a:endParaRPr lang="en-US" sz="2900">
              <a:solidFill>
                <a:srgbClr val="FFFFFF"/>
              </a:solidFill>
            </a:endParaRPr>
          </a:p>
        </p:txBody>
      </p:sp>
      <p:sp>
        <p:nvSpPr>
          <p:cNvPr id="5" name="Text Placeholder 5">
            <a:extLst>
              <a:ext uri="{FF2B5EF4-FFF2-40B4-BE49-F238E27FC236}">
                <a16:creationId xmlns:a16="http://schemas.microsoft.com/office/drawing/2014/main" id="{EDF9E748-348C-4856-977E-690C332EE0C6}"/>
              </a:ext>
            </a:extLst>
          </p:cNvPr>
          <p:cNvSpPr>
            <a:spLocks noGrp="1"/>
          </p:cNvSpPr>
          <p:nvPr>
            <p:ph type="body" sz="quarter" idx="10" hasCustomPrompt="1"/>
          </p:nvPr>
        </p:nvSpPr>
        <p:spPr>
          <a:xfrm>
            <a:off x="7226702" y="5232305"/>
            <a:ext cx="1575776" cy="309179"/>
          </a:xfrm>
          <a:prstGeom prst="rect">
            <a:avLst/>
          </a:prstGeom>
        </p:spPr>
        <p:txBody>
          <a:bodyPr/>
          <a:lstStyle>
            <a:lvl1pPr marL="0" marR="0" indent="0" algn="l" defTabSz="744413" rtl="0" eaLnBrk="1" fontAlgn="auto" latinLnBrk="0" hangingPunct="1">
              <a:lnSpc>
                <a:spcPct val="100000"/>
              </a:lnSpc>
              <a:spcBef>
                <a:spcPts val="407"/>
              </a:spcBef>
              <a:spcAft>
                <a:spcPts val="407"/>
              </a:spcAft>
              <a:buClrTx/>
              <a:buSzTx/>
              <a:buFont typeface="Arial" panose="020B0604020202020204" pitchFamily="34" charset="0"/>
              <a:buNone/>
              <a:tabLst/>
              <a:defRPr sz="1000" baseline="0">
                <a:solidFill>
                  <a:schemeClr val="bg1">
                    <a:lumMod val="50000"/>
                  </a:schemeClr>
                </a:solidFill>
                <a:latin typeface="+mj-lt"/>
              </a:defRPr>
            </a:lvl1pPr>
          </a:lstStyle>
          <a:p>
            <a:pPr marL="0" marR="0" lvl="0" indent="0" algn="l" defTabSz="744413" rtl="0" eaLnBrk="1" fontAlgn="auto" latinLnBrk="0" hangingPunct="1">
              <a:lnSpc>
                <a:spcPct val="100000"/>
              </a:lnSpc>
              <a:spcBef>
                <a:spcPts val="407"/>
              </a:spcBef>
              <a:spcAft>
                <a:spcPts val="407"/>
              </a:spcAft>
              <a:buClrTx/>
              <a:buSzTx/>
              <a:buFont typeface="Arial" panose="020B0604020202020204" pitchFamily="34" charset="0"/>
              <a:buNone/>
              <a:tabLst/>
              <a:defRPr/>
            </a:pPr>
            <a:r>
              <a:rPr lang="en-GB"/>
              <a:t>KS2 – Choking</a:t>
            </a:r>
          </a:p>
        </p:txBody>
      </p:sp>
    </p:spTree>
    <p:extLst>
      <p:ext uri="{BB962C8B-B14F-4D97-AF65-F5344CB8AC3E}">
        <p14:creationId xmlns:p14="http://schemas.microsoft.com/office/powerpoint/2010/main" val="229927656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reak page 2">
    <p:bg>
      <p:bgRef idx="1001">
        <a:schemeClr val="bg1"/>
      </p:bgRef>
    </p:bg>
    <p:spTree>
      <p:nvGrpSpPr>
        <p:cNvPr id="1" name=""/>
        <p:cNvGrpSpPr/>
        <p:nvPr/>
      </p:nvGrpSpPr>
      <p:grpSpPr>
        <a:xfrm>
          <a:off x="0" y="0"/>
          <a:ext cx="0" cy="0"/>
          <a:chOff x="0" y="0"/>
          <a:chExt cx="0" cy="0"/>
        </a:xfrm>
      </p:grpSpPr>
      <p:sp>
        <p:nvSpPr>
          <p:cNvPr id="5" name="Text Placeholder 5">
            <a:extLst>
              <a:ext uri="{FF2B5EF4-FFF2-40B4-BE49-F238E27FC236}">
                <a16:creationId xmlns:a16="http://schemas.microsoft.com/office/drawing/2014/main" id="{EDF9E748-348C-4856-977E-690C332EE0C6}"/>
              </a:ext>
            </a:extLst>
          </p:cNvPr>
          <p:cNvSpPr>
            <a:spLocks noGrp="1"/>
          </p:cNvSpPr>
          <p:nvPr>
            <p:ph type="body" sz="quarter" idx="10" hasCustomPrompt="1"/>
          </p:nvPr>
        </p:nvSpPr>
        <p:spPr>
          <a:xfrm>
            <a:off x="7226702" y="5232305"/>
            <a:ext cx="1575776" cy="309179"/>
          </a:xfrm>
          <a:prstGeom prst="rect">
            <a:avLst/>
          </a:prstGeom>
        </p:spPr>
        <p:txBody>
          <a:bodyPr/>
          <a:lstStyle>
            <a:lvl1pPr marL="0" indent="0">
              <a:buNone/>
              <a:defRPr sz="1000" baseline="0">
                <a:solidFill>
                  <a:schemeClr val="bg1">
                    <a:lumMod val="50000"/>
                  </a:schemeClr>
                </a:solidFill>
                <a:latin typeface="+mj-lt"/>
              </a:defRPr>
            </a:lvl1pPr>
          </a:lstStyle>
          <a:p>
            <a:r>
              <a:rPr lang="en-GB"/>
              <a:t>KS2 – Choking</a:t>
            </a:r>
          </a:p>
        </p:txBody>
      </p:sp>
      <p:sp>
        <p:nvSpPr>
          <p:cNvPr id="6" name="Content Placeholder 2">
            <a:extLst>
              <a:ext uri="{FF2B5EF4-FFF2-40B4-BE49-F238E27FC236}">
                <a16:creationId xmlns:a16="http://schemas.microsoft.com/office/drawing/2014/main" id="{72648BE5-7FB0-43C3-9796-11EDEC3B12D4}"/>
              </a:ext>
            </a:extLst>
          </p:cNvPr>
          <p:cNvSpPr>
            <a:spLocks noGrp="1" noChangeAspect="1"/>
          </p:cNvSpPr>
          <p:nvPr>
            <p:ph idx="16" hasCustomPrompt="1"/>
          </p:nvPr>
        </p:nvSpPr>
        <p:spPr>
          <a:xfrm>
            <a:off x="2542100" y="2498523"/>
            <a:ext cx="4246627" cy="551146"/>
          </a:xfrm>
          <a:prstGeom prst="rect">
            <a:avLst/>
          </a:prstGeom>
          <a:solidFill>
            <a:srgbClr val="8D8E8D"/>
          </a:solidFill>
        </p:spPr>
        <p:txBody>
          <a:bodyPr lIns="74441" tIns="37221" rIns="74441" bIns="37221"/>
          <a:lstStyle>
            <a:lvl1pPr marL="0" marR="0" indent="0" algn="ctr" defTabSz="744413" rtl="0" eaLnBrk="1" fontAlgn="auto" latinLnBrk="0" hangingPunct="1">
              <a:lnSpc>
                <a:spcPct val="90000"/>
              </a:lnSpc>
              <a:spcBef>
                <a:spcPct val="0"/>
              </a:spcBef>
              <a:spcAft>
                <a:spcPts val="407"/>
              </a:spcAft>
              <a:buClrTx/>
              <a:buSzTx/>
              <a:buFont typeface="Arial" panose="020B0604020202020204" pitchFamily="34" charset="0"/>
              <a:buNone/>
              <a:tabLst/>
              <a:defRPr lang="en-US" sz="3700" b="1" kern="1200" dirty="0" smtClean="0">
                <a:solidFill>
                  <a:srgbClr val="FFFFFF"/>
                </a:solidFill>
                <a:latin typeface="+mj-lt"/>
                <a:ea typeface="+mj-ea"/>
                <a:cs typeface="+mj-cs"/>
              </a:defRPr>
            </a:lvl1pPr>
          </a:lstStyle>
          <a:p>
            <a:pPr marL="0" marR="0" lvl="0" indent="0" algn="l" defTabSz="744413" rtl="0" eaLnBrk="1" fontAlgn="auto" latinLnBrk="0" hangingPunct="1">
              <a:lnSpc>
                <a:spcPct val="100000"/>
              </a:lnSpc>
              <a:spcBef>
                <a:spcPts val="407"/>
              </a:spcBef>
              <a:spcAft>
                <a:spcPts val="407"/>
              </a:spcAft>
              <a:buClrTx/>
              <a:buSzTx/>
              <a:buFont typeface="Arial" panose="020B0604020202020204" pitchFamily="34" charset="0"/>
              <a:buNone/>
              <a:tabLst/>
              <a:defRPr/>
            </a:pPr>
            <a:r>
              <a:rPr lang="en-US"/>
              <a:t>Title </a:t>
            </a:r>
            <a:endParaRPr lang="en-US" sz="2900">
              <a:solidFill>
                <a:srgbClr val="FFFFFF"/>
              </a:solidFill>
            </a:endParaRPr>
          </a:p>
        </p:txBody>
      </p:sp>
      <p:sp>
        <p:nvSpPr>
          <p:cNvPr id="7" name="Content Placeholder 2">
            <a:extLst>
              <a:ext uri="{FF2B5EF4-FFF2-40B4-BE49-F238E27FC236}">
                <a16:creationId xmlns:a16="http://schemas.microsoft.com/office/drawing/2014/main" id="{6F71EAB9-84D2-4471-97AE-F407342A10D6}"/>
              </a:ext>
            </a:extLst>
          </p:cNvPr>
          <p:cNvSpPr>
            <a:spLocks noGrp="1" noChangeAspect="1"/>
          </p:cNvSpPr>
          <p:nvPr>
            <p:ph idx="15" hasCustomPrompt="1"/>
          </p:nvPr>
        </p:nvSpPr>
        <p:spPr>
          <a:xfrm>
            <a:off x="1551709" y="1947377"/>
            <a:ext cx="6359236" cy="551146"/>
          </a:xfrm>
          <a:prstGeom prst="rect">
            <a:avLst/>
          </a:prstGeom>
          <a:solidFill>
            <a:srgbClr val="8D8E8D"/>
          </a:solidFill>
        </p:spPr>
        <p:txBody>
          <a:bodyPr lIns="74441" tIns="37221" rIns="74441" bIns="37221"/>
          <a:lstStyle>
            <a:lvl1pPr marL="0" marR="0" indent="0" algn="ctr" defTabSz="744413" rtl="0" eaLnBrk="1" fontAlgn="auto" latinLnBrk="0" hangingPunct="1">
              <a:lnSpc>
                <a:spcPct val="90000"/>
              </a:lnSpc>
              <a:spcBef>
                <a:spcPct val="0"/>
              </a:spcBef>
              <a:spcAft>
                <a:spcPts val="407"/>
              </a:spcAft>
              <a:buClrTx/>
              <a:buSzTx/>
              <a:buFont typeface="Arial" panose="020B0604020202020204" pitchFamily="34" charset="0"/>
              <a:buNone/>
              <a:tabLst/>
              <a:defRPr lang="en-US" sz="3700" b="1" kern="1200" dirty="0" smtClean="0">
                <a:solidFill>
                  <a:srgbClr val="FFFFFF"/>
                </a:solidFill>
                <a:latin typeface="+mj-lt"/>
                <a:ea typeface="+mj-ea"/>
                <a:cs typeface="+mj-cs"/>
              </a:defRPr>
            </a:lvl1pPr>
          </a:lstStyle>
          <a:p>
            <a:pPr marL="0" marR="0" lvl="0" indent="0" algn="l" defTabSz="744413" rtl="0" eaLnBrk="1" fontAlgn="auto" latinLnBrk="0" hangingPunct="1">
              <a:lnSpc>
                <a:spcPct val="100000"/>
              </a:lnSpc>
              <a:spcBef>
                <a:spcPts val="407"/>
              </a:spcBef>
              <a:spcAft>
                <a:spcPts val="407"/>
              </a:spcAft>
              <a:buClrTx/>
              <a:buSzTx/>
              <a:buFont typeface="Arial" panose="020B0604020202020204" pitchFamily="34" charset="0"/>
              <a:buNone/>
              <a:tabLst/>
              <a:defRPr/>
            </a:pPr>
            <a:r>
              <a:rPr lang="en-US"/>
              <a:t>Title </a:t>
            </a:r>
            <a:endParaRPr lang="en-US" sz="2900">
              <a:solidFill>
                <a:srgbClr val="FFFFFF"/>
              </a:solidFill>
            </a:endParaRPr>
          </a:p>
        </p:txBody>
      </p:sp>
    </p:spTree>
    <p:extLst>
      <p:ext uri="{BB962C8B-B14F-4D97-AF65-F5344CB8AC3E}">
        <p14:creationId xmlns:p14="http://schemas.microsoft.com/office/powerpoint/2010/main" val="393173482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3" name="Content Placeholder 2"/>
          <p:cNvSpPr>
            <a:spLocks noGrp="1" noChangeAspect="1"/>
          </p:cNvSpPr>
          <p:nvPr>
            <p:ph idx="1" hasCustomPrompt="1"/>
          </p:nvPr>
        </p:nvSpPr>
        <p:spPr>
          <a:xfrm>
            <a:off x="662749" y="1365174"/>
            <a:ext cx="7575409" cy="482248"/>
          </a:xfrm>
          <a:prstGeom prst="rect">
            <a:avLst/>
          </a:prstGeom>
        </p:spPr>
        <p:txBody>
          <a:bodyPr lIns="74441" tIns="37221" rIns="74441" bIns="37221"/>
          <a:lstStyle>
            <a:lvl1pPr marL="0" indent="0">
              <a:buNone/>
              <a:defRPr sz="2000" b="1">
                <a:solidFill>
                  <a:srgbClr val="009F4D"/>
                </a:solidFill>
                <a:latin typeface="Arial (heading)"/>
                <a:cs typeface="Arial (heading)"/>
              </a:defRPr>
            </a:lvl1pPr>
          </a:lstStyle>
          <a:p>
            <a:r>
              <a:rPr lang="en-US"/>
              <a:t>Type to add heading</a:t>
            </a:r>
          </a:p>
        </p:txBody>
      </p:sp>
      <p:sp>
        <p:nvSpPr>
          <p:cNvPr id="14" name="Content Placeholder 4"/>
          <p:cNvSpPr>
            <a:spLocks noGrp="1" noChangeAspect="1"/>
          </p:cNvSpPr>
          <p:nvPr>
            <p:ph idx="11" hasCustomPrompt="1"/>
          </p:nvPr>
        </p:nvSpPr>
        <p:spPr>
          <a:xfrm>
            <a:off x="662749" y="1927327"/>
            <a:ext cx="7575409" cy="919678"/>
          </a:xfrm>
          <a:prstGeom prst="rect">
            <a:avLst/>
          </a:prstGeom>
        </p:spPr>
        <p:txBody>
          <a:bodyPr lIns="74441" tIns="37221" rIns="74441" bIns="37221"/>
          <a:lstStyle>
            <a:lvl1pPr marL="0" indent="0">
              <a:buNone/>
              <a:defRPr sz="1800"/>
            </a:lvl1pPr>
          </a:lstStyle>
          <a:p>
            <a:pPr lvl="0"/>
            <a:r>
              <a:rPr lang="en-US"/>
              <a:t>Type to add body text</a:t>
            </a:r>
          </a:p>
        </p:txBody>
      </p:sp>
      <p:sp>
        <p:nvSpPr>
          <p:cNvPr id="16" name="Content Placeholder 4"/>
          <p:cNvSpPr>
            <a:spLocks noGrp="1" noChangeAspect="1"/>
          </p:cNvSpPr>
          <p:nvPr>
            <p:ph idx="12" hasCustomPrompt="1"/>
          </p:nvPr>
        </p:nvSpPr>
        <p:spPr>
          <a:xfrm>
            <a:off x="662749" y="2966329"/>
            <a:ext cx="7575409" cy="1813489"/>
          </a:xfrm>
          <a:prstGeom prst="rect">
            <a:avLst/>
          </a:prstGeom>
        </p:spPr>
        <p:txBody>
          <a:bodyPr lIns="74441" tIns="37221" rIns="74441" bIns="37221"/>
          <a:lstStyle>
            <a:lvl1pPr marL="361867" indent="-361867">
              <a:buClr>
                <a:srgbClr val="007A53"/>
              </a:buClr>
              <a:buFont typeface="Lucida Grande"/>
              <a:buChar char="➤"/>
              <a:defRPr sz="1800"/>
            </a:lvl1pPr>
          </a:lstStyle>
          <a:p>
            <a:pPr lvl="0"/>
            <a:r>
              <a:rPr lang="en-US"/>
              <a:t>Type to add bullet points</a:t>
            </a:r>
          </a:p>
        </p:txBody>
      </p:sp>
      <p:sp>
        <p:nvSpPr>
          <p:cNvPr id="8" name="Content Placeholder 2">
            <a:extLst>
              <a:ext uri="{FF2B5EF4-FFF2-40B4-BE49-F238E27FC236}">
                <a16:creationId xmlns:a16="http://schemas.microsoft.com/office/drawing/2014/main" id="{B2C77F52-EA64-4F9F-A703-22B619BAB782}"/>
              </a:ext>
            </a:extLst>
          </p:cNvPr>
          <p:cNvSpPr>
            <a:spLocks noGrp="1" noChangeAspect="1"/>
          </p:cNvSpPr>
          <p:nvPr>
            <p:ph idx="15" hasCustomPrompt="1"/>
          </p:nvPr>
        </p:nvSpPr>
        <p:spPr>
          <a:xfrm>
            <a:off x="491629" y="478795"/>
            <a:ext cx="4072215" cy="551146"/>
          </a:xfrm>
          <a:prstGeom prst="rect">
            <a:avLst/>
          </a:prstGeom>
          <a:solidFill>
            <a:srgbClr val="009F4D"/>
          </a:solidFill>
        </p:spPr>
        <p:txBody>
          <a:bodyPr lIns="74441" tIns="37221" rIns="74441" bIns="37221"/>
          <a:lstStyle>
            <a:lvl1pPr marL="0" marR="0" indent="0" algn="l" defTabSz="744413" rtl="0" eaLnBrk="1" fontAlgn="auto" latinLnBrk="0" hangingPunct="1">
              <a:lnSpc>
                <a:spcPct val="90000"/>
              </a:lnSpc>
              <a:spcBef>
                <a:spcPct val="0"/>
              </a:spcBef>
              <a:spcAft>
                <a:spcPts val="407"/>
              </a:spcAft>
              <a:buClrTx/>
              <a:buSzTx/>
              <a:buFont typeface="Arial" panose="020B0604020202020204" pitchFamily="34" charset="0"/>
              <a:buNone/>
              <a:tabLst/>
              <a:defRPr lang="en-US" sz="3700" b="1" kern="1200" dirty="0" smtClean="0">
                <a:solidFill>
                  <a:srgbClr val="FFFFFF"/>
                </a:solidFill>
                <a:latin typeface="+mj-lt"/>
                <a:ea typeface="+mj-ea"/>
                <a:cs typeface="+mj-cs"/>
              </a:defRPr>
            </a:lvl1pPr>
          </a:lstStyle>
          <a:p>
            <a:pPr marL="0" marR="0" lvl="0" indent="0" algn="l" defTabSz="744413" rtl="0" eaLnBrk="1" fontAlgn="auto" latinLnBrk="0" hangingPunct="1">
              <a:lnSpc>
                <a:spcPct val="100000"/>
              </a:lnSpc>
              <a:spcBef>
                <a:spcPts val="407"/>
              </a:spcBef>
              <a:spcAft>
                <a:spcPts val="407"/>
              </a:spcAft>
              <a:buClrTx/>
              <a:buSzTx/>
              <a:buFont typeface="Arial" panose="020B0604020202020204" pitchFamily="34" charset="0"/>
              <a:buNone/>
              <a:tabLst/>
              <a:defRPr/>
            </a:pPr>
            <a:r>
              <a:rPr lang="en-US"/>
              <a:t>Title </a:t>
            </a:r>
            <a:endParaRPr lang="en-US" sz="2900">
              <a:solidFill>
                <a:srgbClr val="FFFFFF"/>
              </a:solidFill>
            </a:endParaRPr>
          </a:p>
        </p:txBody>
      </p:sp>
      <p:sp>
        <p:nvSpPr>
          <p:cNvPr id="7" name="Text Placeholder 5">
            <a:extLst>
              <a:ext uri="{FF2B5EF4-FFF2-40B4-BE49-F238E27FC236}">
                <a16:creationId xmlns:a16="http://schemas.microsoft.com/office/drawing/2014/main" id="{EDF9E748-348C-4856-977E-690C332EE0C6}"/>
              </a:ext>
            </a:extLst>
          </p:cNvPr>
          <p:cNvSpPr>
            <a:spLocks noGrp="1"/>
          </p:cNvSpPr>
          <p:nvPr>
            <p:ph type="body" sz="quarter" idx="10" hasCustomPrompt="1"/>
          </p:nvPr>
        </p:nvSpPr>
        <p:spPr>
          <a:xfrm>
            <a:off x="7226702" y="5232305"/>
            <a:ext cx="1575776" cy="309179"/>
          </a:xfrm>
          <a:prstGeom prst="rect">
            <a:avLst/>
          </a:prstGeom>
        </p:spPr>
        <p:txBody>
          <a:bodyPr/>
          <a:lstStyle>
            <a:lvl1pPr marL="0" indent="0">
              <a:buNone/>
              <a:defRPr sz="1000" baseline="0">
                <a:solidFill>
                  <a:schemeClr val="bg1">
                    <a:lumMod val="50000"/>
                  </a:schemeClr>
                </a:solidFill>
                <a:latin typeface="+mj-lt"/>
              </a:defRPr>
            </a:lvl1pPr>
          </a:lstStyle>
          <a:p>
            <a:r>
              <a:rPr lang="en-GB"/>
              <a:t>KS2 – Bites and Stings</a:t>
            </a:r>
          </a:p>
        </p:txBody>
      </p:sp>
    </p:spTree>
    <p:extLst>
      <p:ext uri="{BB962C8B-B14F-4D97-AF65-F5344CB8AC3E}">
        <p14:creationId xmlns:p14="http://schemas.microsoft.com/office/powerpoint/2010/main" val="40266529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mp; bullet point ">
    <p:spTree>
      <p:nvGrpSpPr>
        <p:cNvPr id="1" name=""/>
        <p:cNvGrpSpPr/>
        <p:nvPr/>
      </p:nvGrpSpPr>
      <p:grpSpPr>
        <a:xfrm>
          <a:off x="0" y="0"/>
          <a:ext cx="0" cy="0"/>
          <a:chOff x="0" y="0"/>
          <a:chExt cx="0" cy="0"/>
        </a:xfrm>
      </p:grpSpPr>
      <p:sp>
        <p:nvSpPr>
          <p:cNvPr id="8" name="Content Placeholder 4"/>
          <p:cNvSpPr>
            <a:spLocks noGrp="1" noChangeAspect="1"/>
          </p:cNvSpPr>
          <p:nvPr>
            <p:ph idx="14" hasCustomPrompt="1"/>
          </p:nvPr>
        </p:nvSpPr>
        <p:spPr>
          <a:xfrm>
            <a:off x="526120" y="1263234"/>
            <a:ext cx="7658273" cy="3474614"/>
          </a:xfrm>
          <a:prstGeom prst="rect">
            <a:avLst/>
          </a:prstGeom>
        </p:spPr>
        <p:txBody>
          <a:bodyPr lIns="74441" tIns="37221" rIns="74441" bIns="37221"/>
          <a:lstStyle>
            <a:lvl1pPr marL="361867" indent="-361867">
              <a:buClr>
                <a:srgbClr val="007A53"/>
              </a:buClr>
              <a:buFont typeface="Lucida Grande"/>
              <a:buChar char="➤"/>
              <a:defRPr sz="1800"/>
            </a:lvl1pPr>
          </a:lstStyle>
          <a:p>
            <a:pPr lvl="0"/>
            <a:r>
              <a:rPr lang="en-US"/>
              <a:t>Type to add bullet points</a:t>
            </a:r>
          </a:p>
          <a:p>
            <a:pPr lvl="0"/>
            <a:endParaRPr lang="en-US"/>
          </a:p>
          <a:p>
            <a:pPr lvl="0"/>
            <a:endParaRPr lang="en-US"/>
          </a:p>
        </p:txBody>
      </p:sp>
      <p:sp>
        <p:nvSpPr>
          <p:cNvPr id="10" name="Content Placeholder 2">
            <a:extLst>
              <a:ext uri="{FF2B5EF4-FFF2-40B4-BE49-F238E27FC236}">
                <a16:creationId xmlns:a16="http://schemas.microsoft.com/office/drawing/2014/main" id="{D972C41A-9216-4B40-861A-E5A06DD10D6E}"/>
              </a:ext>
            </a:extLst>
          </p:cNvPr>
          <p:cNvSpPr>
            <a:spLocks noGrp="1" noChangeAspect="1"/>
          </p:cNvSpPr>
          <p:nvPr>
            <p:ph idx="15" hasCustomPrompt="1"/>
          </p:nvPr>
        </p:nvSpPr>
        <p:spPr>
          <a:xfrm>
            <a:off x="491629" y="478795"/>
            <a:ext cx="4072215" cy="551146"/>
          </a:xfrm>
          <a:prstGeom prst="rect">
            <a:avLst/>
          </a:prstGeom>
          <a:solidFill>
            <a:srgbClr val="009F4D"/>
          </a:solidFill>
        </p:spPr>
        <p:txBody>
          <a:bodyPr lIns="74441" tIns="37221" rIns="74441" bIns="37221"/>
          <a:lstStyle>
            <a:lvl1pPr marL="0" marR="0" indent="0" algn="l" defTabSz="744413" rtl="0" eaLnBrk="1" fontAlgn="auto" latinLnBrk="0" hangingPunct="1">
              <a:lnSpc>
                <a:spcPct val="90000"/>
              </a:lnSpc>
              <a:spcBef>
                <a:spcPct val="0"/>
              </a:spcBef>
              <a:spcAft>
                <a:spcPts val="407"/>
              </a:spcAft>
              <a:buClrTx/>
              <a:buSzTx/>
              <a:buFont typeface="Arial" panose="020B0604020202020204" pitchFamily="34" charset="0"/>
              <a:buNone/>
              <a:tabLst/>
              <a:defRPr lang="en-US" sz="3700" b="1" kern="1200" dirty="0" smtClean="0">
                <a:solidFill>
                  <a:srgbClr val="FFFFFF"/>
                </a:solidFill>
                <a:latin typeface="+mj-lt"/>
                <a:ea typeface="+mj-ea"/>
                <a:cs typeface="+mj-cs"/>
              </a:defRPr>
            </a:lvl1pPr>
          </a:lstStyle>
          <a:p>
            <a:pPr marL="0" marR="0" lvl="0" indent="0" algn="l" defTabSz="744413" rtl="0" eaLnBrk="1" fontAlgn="auto" latinLnBrk="0" hangingPunct="1">
              <a:lnSpc>
                <a:spcPct val="100000"/>
              </a:lnSpc>
              <a:spcBef>
                <a:spcPts val="407"/>
              </a:spcBef>
              <a:spcAft>
                <a:spcPts val="407"/>
              </a:spcAft>
              <a:buClrTx/>
              <a:buSzTx/>
              <a:buFont typeface="Arial" panose="020B0604020202020204" pitchFamily="34" charset="0"/>
              <a:buNone/>
              <a:tabLst/>
              <a:defRPr/>
            </a:pPr>
            <a:r>
              <a:rPr lang="en-US"/>
              <a:t>Title </a:t>
            </a:r>
            <a:endParaRPr lang="en-US" sz="2900">
              <a:solidFill>
                <a:srgbClr val="FFFFFF"/>
              </a:solidFill>
            </a:endParaRPr>
          </a:p>
        </p:txBody>
      </p:sp>
      <p:sp>
        <p:nvSpPr>
          <p:cNvPr id="5" name="Text Placeholder 5">
            <a:extLst>
              <a:ext uri="{FF2B5EF4-FFF2-40B4-BE49-F238E27FC236}">
                <a16:creationId xmlns:a16="http://schemas.microsoft.com/office/drawing/2014/main" id="{EDF9E748-348C-4856-977E-690C332EE0C6}"/>
              </a:ext>
            </a:extLst>
          </p:cNvPr>
          <p:cNvSpPr>
            <a:spLocks noGrp="1"/>
          </p:cNvSpPr>
          <p:nvPr>
            <p:ph type="body" sz="quarter" idx="10" hasCustomPrompt="1"/>
          </p:nvPr>
        </p:nvSpPr>
        <p:spPr>
          <a:xfrm>
            <a:off x="7226702" y="5232305"/>
            <a:ext cx="1575776" cy="309179"/>
          </a:xfrm>
          <a:prstGeom prst="rect">
            <a:avLst/>
          </a:prstGeom>
        </p:spPr>
        <p:txBody>
          <a:bodyPr/>
          <a:lstStyle>
            <a:lvl1pPr marL="0" indent="0">
              <a:buNone/>
              <a:defRPr sz="1000" baseline="0">
                <a:solidFill>
                  <a:schemeClr val="bg1">
                    <a:lumMod val="50000"/>
                  </a:schemeClr>
                </a:solidFill>
                <a:latin typeface="+mj-lt"/>
              </a:defRPr>
            </a:lvl1pPr>
          </a:lstStyle>
          <a:p>
            <a:r>
              <a:rPr lang="en-GB"/>
              <a:t>KS2 – Choking</a:t>
            </a:r>
          </a:p>
        </p:txBody>
      </p:sp>
    </p:spTree>
    <p:extLst>
      <p:ext uri="{BB962C8B-B14F-4D97-AF65-F5344CB8AC3E}">
        <p14:creationId xmlns:p14="http://schemas.microsoft.com/office/powerpoint/2010/main" val="2095350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atment (1 illustration, bitesize text)">
    <p:spTree>
      <p:nvGrpSpPr>
        <p:cNvPr id="1" name=""/>
        <p:cNvGrpSpPr/>
        <p:nvPr/>
      </p:nvGrpSpPr>
      <p:grpSpPr>
        <a:xfrm>
          <a:off x="0" y="0"/>
          <a:ext cx="0" cy="0"/>
          <a:chOff x="0" y="0"/>
          <a:chExt cx="0" cy="0"/>
        </a:xfrm>
      </p:grpSpPr>
      <p:sp>
        <p:nvSpPr>
          <p:cNvPr id="4" name="Picture Placeholder 2">
            <a:extLst>
              <a:ext uri="{FF2B5EF4-FFF2-40B4-BE49-F238E27FC236}">
                <a16:creationId xmlns:a16="http://schemas.microsoft.com/office/drawing/2014/main" id="{3DB9D070-92E3-4330-A7F1-F9F680CEADDD}"/>
              </a:ext>
            </a:extLst>
          </p:cNvPr>
          <p:cNvSpPr>
            <a:spLocks noGrp="1" noChangeAspect="1"/>
          </p:cNvSpPr>
          <p:nvPr>
            <p:ph type="pic" idx="1"/>
          </p:nvPr>
        </p:nvSpPr>
        <p:spPr>
          <a:xfrm>
            <a:off x="4988461" y="1359524"/>
            <a:ext cx="3528105" cy="3262858"/>
          </a:xfrm>
          <a:prstGeom prst="rect">
            <a:avLst/>
          </a:prstGeom>
          <a:ln w="38100" cmpd="sng">
            <a:solidFill>
              <a:srgbClr val="007A53"/>
            </a:solidFill>
          </a:ln>
        </p:spPr>
        <p:txBody>
          <a:bodyPr lIns="74441" tIns="37221" rIns="74441" bIns="37221"/>
          <a:lstStyle>
            <a:lvl1pPr marL="0" indent="0">
              <a:buNone/>
              <a:defRPr sz="2600"/>
            </a:lvl1pPr>
            <a:lvl2pPr marL="372207" indent="0">
              <a:buNone/>
              <a:defRPr sz="2300"/>
            </a:lvl2pPr>
            <a:lvl3pPr marL="744413" indent="0">
              <a:buNone/>
              <a:defRPr sz="2000"/>
            </a:lvl3pPr>
            <a:lvl4pPr marL="1116620" indent="0">
              <a:buNone/>
              <a:defRPr sz="1600"/>
            </a:lvl4pPr>
            <a:lvl5pPr marL="1488826" indent="0">
              <a:buNone/>
              <a:defRPr sz="1600"/>
            </a:lvl5pPr>
            <a:lvl6pPr marL="1861033" indent="0">
              <a:buNone/>
              <a:defRPr sz="1600"/>
            </a:lvl6pPr>
            <a:lvl7pPr marL="2233239" indent="0">
              <a:buNone/>
              <a:defRPr sz="1600"/>
            </a:lvl7pPr>
            <a:lvl8pPr marL="2605446" indent="0">
              <a:buNone/>
              <a:defRPr sz="1600"/>
            </a:lvl8pPr>
            <a:lvl9pPr marL="2977652" indent="0">
              <a:buNone/>
              <a:defRPr sz="1600"/>
            </a:lvl9pPr>
          </a:lstStyle>
          <a:p>
            <a:r>
              <a:rPr lang="en-US"/>
              <a:t>Click icon to add picture</a:t>
            </a:r>
            <a:endParaRPr lang="en-GB"/>
          </a:p>
        </p:txBody>
      </p:sp>
      <p:sp>
        <p:nvSpPr>
          <p:cNvPr id="6" name="Content Placeholder 2"/>
          <p:cNvSpPr>
            <a:spLocks noGrp="1" noChangeAspect="1"/>
          </p:cNvSpPr>
          <p:nvPr>
            <p:ph idx="12" hasCustomPrompt="1"/>
          </p:nvPr>
        </p:nvSpPr>
        <p:spPr>
          <a:xfrm>
            <a:off x="662749" y="1365174"/>
            <a:ext cx="4072215" cy="482248"/>
          </a:xfrm>
          <a:prstGeom prst="rect">
            <a:avLst/>
          </a:prstGeom>
        </p:spPr>
        <p:txBody>
          <a:bodyPr lIns="74441" tIns="37221" rIns="74441" bIns="37221"/>
          <a:lstStyle>
            <a:lvl1pPr marL="0" indent="0">
              <a:buNone/>
              <a:defRPr sz="2000" b="1">
                <a:solidFill>
                  <a:srgbClr val="009F4D"/>
                </a:solidFill>
                <a:latin typeface="Arial (heading)"/>
                <a:cs typeface="Arial (heading)"/>
              </a:defRPr>
            </a:lvl1pPr>
          </a:lstStyle>
          <a:p>
            <a:r>
              <a:rPr lang="en-US"/>
              <a:t>Type to add heading</a:t>
            </a:r>
          </a:p>
        </p:txBody>
      </p:sp>
      <p:sp>
        <p:nvSpPr>
          <p:cNvPr id="7" name="Content Placeholder 4"/>
          <p:cNvSpPr>
            <a:spLocks noGrp="1" noChangeAspect="1"/>
          </p:cNvSpPr>
          <p:nvPr>
            <p:ph idx="13" hasCustomPrompt="1"/>
          </p:nvPr>
        </p:nvSpPr>
        <p:spPr>
          <a:xfrm>
            <a:off x="662749" y="1927327"/>
            <a:ext cx="4072215" cy="919678"/>
          </a:xfrm>
          <a:prstGeom prst="rect">
            <a:avLst/>
          </a:prstGeom>
        </p:spPr>
        <p:txBody>
          <a:bodyPr lIns="74441" tIns="37221" rIns="74441" bIns="37221"/>
          <a:lstStyle>
            <a:lvl1pPr marL="0" indent="0">
              <a:buNone/>
              <a:defRPr sz="1800" baseline="0"/>
            </a:lvl1pPr>
          </a:lstStyle>
          <a:p>
            <a:pPr lvl="0"/>
            <a:r>
              <a:rPr lang="en-US"/>
              <a:t>Type to add body text</a:t>
            </a:r>
          </a:p>
        </p:txBody>
      </p:sp>
      <p:sp>
        <p:nvSpPr>
          <p:cNvPr id="8" name="Content Placeholder 4"/>
          <p:cNvSpPr>
            <a:spLocks noGrp="1" noChangeAspect="1"/>
          </p:cNvSpPr>
          <p:nvPr>
            <p:ph idx="14" hasCustomPrompt="1"/>
          </p:nvPr>
        </p:nvSpPr>
        <p:spPr>
          <a:xfrm>
            <a:off x="662749" y="2966329"/>
            <a:ext cx="4072215" cy="1656054"/>
          </a:xfrm>
          <a:prstGeom prst="rect">
            <a:avLst/>
          </a:prstGeom>
        </p:spPr>
        <p:txBody>
          <a:bodyPr lIns="74441" tIns="37221" rIns="74441" bIns="37221"/>
          <a:lstStyle>
            <a:lvl1pPr marL="361867" indent="-361867">
              <a:buClr>
                <a:srgbClr val="007A53"/>
              </a:buClr>
              <a:buFont typeface="Lucida Grande"/>
              <a:buChar char="➤"/>
              <a:defRPr sz="1800"/>
            </a:lvl1pPr>
          </a:lstStyle>
          <a:p>
            <a:pPr lvl="0"/>
            <a:r>
              <a:rPr lang="en-US"/>
              <a:t>Type to add bullet points</a:t>
            </a:r>
          </a:p>
        </p:txBody>
      </p:sp>
      <p:sp>
        <p:nvSpPr>
          <p:cNvPr id="13" name="Content Placeholder 2">
            <a:extLst>
              <a:ext uri="{FF2B5EF4-FFF2-40B4-BE49-F238E27FC236}">
                <a16:creationId xmlns:a16="http://schemas.microsoft.com/office/drawing/2014/main" id="{0475017F-F7B9-413F-AB73-69D739DB635C}"/>
              </a:ext>
            </a:extLst>
          </p:cNvPr>
          <p:cNvSpPr>
            <a:spLocks noGrp="1" noChangeAspect="1"/>
          </p:cNvSpPr>
          <p:nvPr>
            <p:ph idx="15" hasCustomPrompt="1"/>
          </p:nvPr>
        </p:nvSpPr>
        <p:spPr>
          <a:xfrm>
            <a:off x="491629" y="478795"/>
            <a:ext cx="4072215" cy="551146"/>
          </a:xfrm>
          <a:prstGeom prst="rect">
            <a:avLst/>
          </a:prstGeom>
          <a:solidFill>
            <a:srgbClr val="009F4D"/>
          </a:solidFill>
        </p:spPr>
        <p:txBody>
          <a:bodyPr lIns="74441" tIns="37221" rIns="74441" bIns="37221"/>
          <a:lstStyle>
            <a:lvl1pPr marL="0" marR="0" indent="0" algn="l" defTabSz="744413" rtl="0" eaLnBrk="1" fontAlgn="auto" latinLnBrk="0" hangingPunct="1">
              <a:lnSpc>
                <a:spcPct val="90000"/>
              </a:lnSpc>
              <a:spcBef>
                <a:spcPct val="0"/>
              </a:spcBef>
              <a:spcAft>
                <a:spcPts val="407"/>
              </a:spcAft>
              <a:buClrTx/>
              <a:buSzTx/>
              <a:buFont typeface="Arial" panose="020B0604020202020204" pitchFamily="34" charset="0"/>
              <a:buNone/>
              <a:tabLst/>
              <a:defRPr lang="en-US" sz="3700" b="1" kern="1200" dirty="0" smtClean="0">
                <a:solidFill>
                  <a:srgbClr val="FFFFFF"/>
                </a:solidFill>
                <a:latin typeface="+mj-lt"/>
                <a:ea typeface="+mj-ea"/>
                <a:cs typeface="+mj-cs"/>
              </a:defRPr>
            </a:lvl1pPr>
          </a:lstStyle>
          <a:p>
            <a:pPr marL="0" marR="0" lvl="0" indent="0" algn="l" defTabSz="744413" rtl="0" eaLnBrk="1" fontAlgn="auto" latinLnBrk="0" hangingPunct="1">
              <a:lnSpc>
                <a:spcPct val="100000"/>
              </a:lnSpc>
              <a:spcBef>
                <a:spcPts val="407"/>
              </a:spcBef>
              <a:spcAft>
                <a:spcPts val="407"/>
              </a:spcAft>
              <a:buClrTx/>
              <a:buSzTx/>
              <a:buFont typeface="Arial" panose="020B0604020202020204" pitchFamily="34" charset="0"/>
              <a:buNone/>
              <a:tabLst/>
              <a:defRPr/>
            </a:pPr>
            <a:r>
              <a:rPr lang="en-US"/>
              <a:t>Title</a:t>
            </a:r>
          </a:p>
        </p:txBody>
      </p:sp>
      <p:sp>
        <p:nvSpPr>
          <p:cNvPr id="10" name="Text Placeholder 5">
            <a:extLst>
              <a:ext uri="{FF2B5EF4-FFF2-40B4-BE49-F238E27FC236}">
                <a16:creationId xmlns:a16="http://schemas.microsoft.com/office/drawing/2014/main" id="{EDF9E748-348C-4856-977E-690C332EE0C6}"/>
              </a:ext>
            </a:extLst>
          </p:cNvPr>
          <p:cNvSpPr>
            <a:spLocks noGrp="1"/>
          </p:cNvSpPr>
          <p:nvPr>
            <p:ph type="body" sz="quarter" idx="10" hasCustomPrompt="1"/>
          </p:nvPr>
        </p:nvSpPr>
        <p:spPr>
          <a:xfrm>
            <a:off x="7226702" y="5232305"/>
            <a:ext cx="1575776" cy="309179"/>
          </a:xfrm>
          <a:prstGeom prst="rect">
            <a:avLst/>
          </a:prstGeom>
        </p:spPr>
        <p:txBody>
          <a:bodyPr/>
          <a:lstStyle>
            <a:lvl1pPr marL="0" indent="0">
              <a:buNone/>
              <a:defRPr sz="1000" baseline="0">
                <a:solidFill>
                  <a:schemeClr val="bg1">
                    <a:lumMod val="50000"/>
                  </a:schemeClr>
                </a:solidFill>
                <a:latin typeface="+mj-lt"/>
              </a:defRPr>
            </a:lvl1pPr>
          </a:lstStyle>
          <a:p>
            <a:pPr lvl="0"/>
            <a:r>
              <a:rPr lang="en-GB"/>
              <a:t>Insert subject here </a:t>
            </a:r>
          </a:p>
        </p:txBody>
      </p:sp>
    </p:spTree>
    <p:extLst>
      <p:ext uri="{BB962C8B-B14F-4D97-AF65-F5344CB8AC3E}">
        <p14:creationId xmlns:p14="http://schemas.microsoft.com/office/powerpoint/2010/main" val="23614239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reatment (1 illustration, bitesize text, no bullets)">
    <p:spTree>
      <p:nvGrpSpPr>
        <p:cNvPr id="1" name=""/>
        <p:cNvGrpSpPr/>
        <p:nvPr/>
      </p:nvGrpSpPr>
      <p:grpSpPr>
        <a:xfrm>
          <a:off x="0" y="0"/>
          <a:ext cx="0" cy="0"/>
          <a:chOff x="0" y="0"/>
          <a:chExt cx="0" cy="0"/>
        </a:xfrm>
      </p:grpSpPr>
      <p:sp>
        <p:nvSpPr>
          <p:cNvPr id="4" name="Picture Placeholder 2">
            <a:extLst>
              <a:ext uri="{FF2B5EF4-FFF2-40B4-BE49-F238E27FC236}">
                <a16:creationId xmlns:a16="http://schemas.microsoft.com/office/drawing/2014/main" id="{3DB9D070-92E3-4330-A7F1-F9F680CEADDD}"/>
              </a:ext>
            </a:extLst>
          </p:cNvPr>
          <p:cNvSpPr>
            <a:spLocks noGrp="1" noChangeAspect="1"/>
          </p:cNvSpPr>
          <p:nvPr>
            <p:ph type="pic" idx="1"/>
          </p:nvPr>
        </p:nvSpPr>
        <p:spPr>
          <a:xfrm>
            <a:off x="4988461" y="1359524"/>
            <a:ext cx="3528105" cy="3262858"/>
          </a:xfrm>
          <a:prstGeom prst="rect">
            <a:avLst/>
          </a:prstGeom>
          <a:ln w="38100" cmpd="sng">
            <a:solidFill>
              <a:srgbClr val="007A53"/>
            </a:solidFill>
          </a:ln>
        </p:spPr>
        <p:txBody>
          <a:bodyPr lIns="74441" tIns="37221" rIns="74441" bIns="37221"/>
          <a:lstStyle>
            <a:lvl1pPr marL="0" indent="0">
              <a:buNone/>
              <a:defRPr sz="2600"/>
            </a:lvl1pPr>
            <a:lvl2pPr marL="372207" indent="0">
              <a:buNone/>
              <a:defRPr sz="2300"/>
            </a:lvl2pPr>
            <a:lvl3pPr marL="744413" indent="0">
              <a:buNone/>
              <a:defRPr sz="2000"/>
            </a:lvl3pPr>
            <a:lvl4pPr marL="1116620" indent="0">
              <a:buNone/>
              <a:defRPr sz="1600"/>
            </a:lvl4pPr>
            <a:lvl5pPr marL="1488826" indent="0">
              <a:buNone/>
              <a:defRPr sz="1600"/>
            </a:lvl5pPr>
            <a:lvl6pPr marL="1861033" indent="0">
              <a:buNone/>
              <a:defRPr sz="1600"/>
            </a:lvl6pPr>
            <a:lvl7pPr marL="2233239" indent="0">
              <a:buNone/>
              <a:defRPr sz="1600"/>
            </a:lvl7pPr>
            <a:lvl8pPr marL="2605446" indent="0">
              <a:buNone/>
              <a:defRPr sz="1600"/>
            </a:lvl8pPr>
            <a:lvl9pPr marL="2977652" indent="0">
              <a:buNone/>
              <a:defRPr sz="1600"/>
            </a:lvl9pPr>
          </a:lstStyle>
          <a:p>
            <a:r>
              <a:rPr lang="en-US"/>
              <a:t>Click icon to add picture</a:t>
            </a:r>
            <a:endParaRPr lang="en-GB"/>
          </a:p>
        </p:txBody>
      </p:sp>
      <p:sp>
        <p:nvSpPr>
          <p:cNvPr id="6" name="Content Placeholder 2"/>
          <p:cNvSpPr>
            <a:spLocks noGrp="1" noChangeAspect="1"/>
          </p:cNvSpPr>
          <p:nvPr>
            <p:ph idx="12" hasCustomPrompt="1"/>
          </p:nvPr>
        </p:nvSpPr>
        <p:spPr>
          <a:xfrm>
            <a:off x="662749" y="1365174"/>
            <a:ext cx="4072215" cy="482248"/>
          </a:xfrm>
          <a:prstGeom prst="rect">
            <a:avLst/>
          </a:prstGeom>
        </p:spPr>
        <p:txBody>
          <a:bodyPr lIns="74441" tIns="37221" rIns="74441" bIns="37221"/>
          <a:lstStyle>
            <a:lvl1pPr marL="0" indent="0">
              <a:buNone/>
              <a:defRPr sz="2000" b="1">
                <a:solidFill>
                  <a:srgbClr val="009F4D"/>
                </a:solidFill>
                <a:latin typeface="Arial (heading)"/>
                <a:cs typeface="Arial (heading)"/>
              </a:defRPr>
            </a:lvl1pPr>
          </a:lstStyle>
          <a:p>
            <a:r>
              <a:rPr lang="en-US"/>
              <a:t>Type to add heading</a:t>
            </a:r>
          </a:p>
        </p:txBody>
      </p:sp>
      <p:sp>
        <p:nvSpPr>
          <p:cNvPr id="7" name="Content Placeholder 4"/>
          <p:cNvSpPr>
            <a:spLocks noGrp="1" noChangeAspect="1"/>
          </p:cNvSpPr>
          <p:nvPr>
            <p:ph idx="13" hasCustomPrompt="1"/>
          </p:nvPr>
        </p:nvSpPr>
        <p:spPr>
          <a:xfrm>
            <a:off x="662749" y="1927326"/>
            <a:ext cx="4072215" cy="2695055"/>
          </a:xfrm>
          <a:prstGeom prst="rect">
            <a:avLst/>
          </a:prstGeom>
        </p:spPr>
        <p:txBody>
          <a:bodyPr lIns="74441" tIns="37221" rIns="74441" bIns="37221"/>
          <a:lstStyle>
            <a:lvl1pPr marL="0" indent="0">
              <a:buNone/>
              <a:defRPr sz="1800" baseline="0"/>
            </a:lvl1pPr>
          </a:lstStyle>
          <a:p>
            <a:pPr lvl="0"/>
            <a:r>
              <a:rPr lang="en-US"/>
              <a:t>Type to add body text</a:t>
            </a:r>
          </a:p>
        </p:txBody>
      </p:sp>
      <p:sp>
        <p:nvSpPr>
          <p:cNvPr id="13" name="Content Placeholder 2">
            <a:extLst>
              <a:ext uri="{FF2B5EF4-FFF2-40B4-BE49-F238E27FC236}">
                <a16:creationId xmlns:a16="http://schemas.microsoft.com/office/drawing/2014/main" id="{0475017F-F7B9-413F-AB73-69D739DB635C}"/>
              </a:ext>
            </a:extLst>
          </p:cNvPr>
          <p:cNvSpPr>
            <a:spLocks noGrp="1" noChangeAspect="1"/>
          </p:cNvSpPr>
          <p:nvPr>
            <p:ph idx="15" hasCustomPrompt="1"/>
          </p:nvPr>
        </p:nvSpPr>
        <p:spPr>
          <a:xfrm>
            <a:off x="491629" y="478795"/>
            <a:ext cx="4072215" cy="551146"/>
          </a:xfrm>
          <a:prstGeom prst="rect">
            <a:avLst/>
          </a:prstGeom>
          <a:solidFill>
            <a:srgbClr val="009F4D"/>
          </a:solidFill>
        </p:spPr>
        <p:txBody>
          <a:bodyPr lIns="74441" tIns="37221" rIns="74441" bIns="37221"/>
          <a:lstStyle>
            <a:lvl1pPr marL="0" marR="0" indent="0" algn="l" defTabSz="744413" rtl="0" eaLnBrk="1" fontAlgn="auto" latinLnBrk="0" hangingPunct="1">
              <a:lnSpc>
                <a:spcPct val="90000"/>
              </a:lnSpc>
              <a:spcBef>
                <a:spcPct val="0"/>
              </a:spcBef>
              <a:spcAft>
                <a:spcPts val="407"/>
              </a:spcAft>
              <a:buClrTx/>
              <a:buSzTx/>
              <a:buFont typeface="Arial" panose="020B0604020202020204" pitchFamily="34" charset="0"/>
              <a:buNone/>
              <a:tabLst/>
              <a:defRPr lang="en-US" sz="3700" b="1" kern="1200" dirty="0" smtClean="0">
                <a:solidFill>
                  <a:srgbClr val="FFFFFF"/>
                </a:solidFill>
                <a:latin typeface="+mj-lt"/>
                <a:ea typeface="+mj-ea"/>
                <a:cs typeface="+mj-cs"/>
              </a:defRPr>
            </a:lvl1pPr>
          </a:lstStyle>
          <a:p>
            <a:pPr marL="0" marR="0" lvl="0" indent="0" algn="l" defTabSz="744413" rtl="0" eaLnBrk="1" fontAlgn="auto" latinLnBrk="0" hangingPunct="1">
              <a:lnSpc>
                <a:spcPct val="100000"/>
              </a:lnSpc>
              <a:spcBef>
                <a:spcPts val="407"/>
              </a:spcBef>
              <a:spcAft>
                <a:spcPts val="407"/>
              </a:spcAft>
              <a:buClrTx/>
              <a:buSzTx/>
              <a:buFont typeface="Arial" panose="020B0604020202020204" pitchFamily="34" charset="0"/>
              <a:buNone/>
              <a:tabLst/>
              <a:defRPr/>
            </a:pPr>
            <a:r>
              <a:rPr lang="en-US"/>
              <a:t>Title</a:t>
            </a:r>
          </a:p>
        </p:txBody>
      </p:sp>
      <p:sp>
        <p:nvSpPr>
          <p:cNvPr id="10" name="Text Placeholder 5">
            <a:extLst>
              <a:ext uri="{FF2B5EF4-FFF2-40B4-BE49-F238E27FC236}">
                <a16:creationId xmlns:a16="http://schemas.microsoft.com/office/drawing/2014/main" id="{EDF9E748-348C-4856-977E-690C332EE0C6}"/>
              </a:ext>
            </a:extLst>
          </p:cNvPr>
          <p:cNvSpPr>
            <a:spLocks noGrp="1"/>
          </p:cNvSpPr>
          <p:nvPr>
            <p:ph type="body" sz="quarter" idx="10" hasCustomPrompt="1"/>
          </p:nvPr>
        </p:nvSpPr>
        <p:spPr>
          <a:xfrm>
            <a:off x="7226702" y="5232305"/>
            <a:ext cx="1575776" cy="309179"/>
          </a:xfrm>
          <a:prstGeom prst="rect">
            <a:avLst/>
          </a:prstGeom>
        </p:spPr>
        <p:txBody>
          <a:bodyPr/>
          <a:lstStyle>
            <a:lvl1pPr marL="0" indent="0">
              <a:buNone/>
              <a:defRPr sz="1000" baseline="0">
                <a:solidFill>
                  <a:schemeClr val="bg1">
                    <a:lumMod val="50000"/>
                  </a:schemeClr>
                </a:solidFill>
                <a:latin typeface="+mj-lt"/>
              </a:defRPr>
            </a:lvl1pPr>
          </a:lstStyle>
          <a:p>
            <a:pPr lvl="0"/>
            <a:r>
              <a:rPr lang="en-GB"/>
              <a:t>Insert subject here </a:t>
            </a:r>
          </a:p>
        </p:txBody>
      </p:sp>
    </p:spTree>
    <p:extLst>
      <p:ext uri="{BB962C8B-B14F-4D97-AF65-F5344CB8AC3E}">
        <p14:creationId xmlns:p14="http://schemas.microsoft.com/office/powerpoint/2010/main" val="37608192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reatment (video)">
    <p:spTree>
      <p:nvGrpSpPr>
        <p:cNvPr id="1" name=""/>
        <p:cNvGrpSpPr/>
        <p:nvPr/>
      </p:nvGrpSpPr>
      <p:grpSpPr>
        <a:xfrm>
          <a:off x="0" y="0"/>
          <a:ext cx="0" cy="0"/>
          <a:chOff x="0" y="0"/>
          <a:chExt cx="0" cy="0"/>
        </a:xfrm>
      </p:grpSpPr>
      <p:sp>
        <p:nvSpPr>
          <p:cNvPr id="11" name="Media Placeholder 10">
            <a:extLst>
              <a:ext uri="{FF2B5EF4-FFF2-40B4-BE49-F238E27FC236}">
                <a16:creationId xmlns:a16="http://schemas.microsoft.com/office/drawing/2014/main" id="{AB529AEC-B140-41B5-99C9-C20BB38DFB18}"/>
              </a:ext>
            </a:extLst>
          </p:cNvPr>
          <p:cNvSpPr>
            <a:spLocks noGrp="1" noChangeAspect="1"/>
          </p:cNvSpPr>
          <p:nvPr>
            <p:ph type="media" sz="quarter" idx="11"/>
          </p:nvPr>
        </p:nvSpPr>
        <p:spPr>
          <a:xfrm>
            <a:off x="1192744" y="1604946"/>
            <a:ext cx="7059629" cy="2714230"/>
          </a:xfrm>
          <a:prstGeom prst="rect">
            <a:avLst/>
          </a:prstGeom>
          <a:ln w="38100">
            <a:solidFill>
              <a:srgbClr val="007A53"/>
            </a:solidFill>
          </a:ln>
        </p:spPr>
        <p:txBody>
          <a:bodyPr lIns="74441" tIns="37221" rIns="74441" bIns="37221"/>
          <a:lstStyle/>
          <a:p>
            <a:endParaRPr lang="en-GB"/>
          </a:p>
        </p:txBody>
      </p:sp>
      <p:sp>
        <p:nvSpPr>
          <p:cNvPr id="12" name="Content Placeholder 2">
            <a:extLst>
              <a:ext uri="{FF2B5EF4-FFF2-40B4-BE49-F238E27FC236}">
                <a16:creationId xmlns:a16="http://schemas.microsoft.com/office/drawing/2014/main" id="{9866E2EB-9E5A-48A6-8A93-3E0F209F4C0E}"/>
              </a:ext>
            </a:extLst>
          </p:cNvPr>
          <p:cNvSpPr>
            <a:spLocks noGrp="1" noChangeAspect="1"/>
          </p:cNvSpPr>
          <p:nvPr>
            <p:ph idx="15" hasCustomPrompt="1"/>
          </p:nvPr>
        </p:nvSpPr>
        <p:spPr>
          <a:xfrm>
            <a:off x="491629" y="478795"/>
            <a:ext cx="4072215" cy="551146"/>
          </a:xfrm>
          <a:prstGeom prst="rect">
            <a:avLst/>
          </a:prstGeom>
          <a:solidFill>
            <a:srgbClr val="009F4D"/>
          </a:solidFill>
        </p:spPr>
        <p:txBody>
          <a:bodyPr lIns="74441" tIns="37221" rIns="74441" bIns="37221"/>
          <a:lstStyle>
            <a:lvl1pPr marL="0" marR="0" indent="0" algn="l" defTabSz="744413" rtl="0" eaLnBrk="1" fontAlgn="auto" latinLnBrk="0" hangingPunct="1">
              <a:lnSpc>
                <a:spcPct val="90000"/>
              </a:lnSpc>
              <a:spcBef>
                <a:spcPct val="0"/>
              </a:spcBef>
              <a:spcAft>
                <a:spcPts val="407"/>
              </a:spcAft>
              <a:buClrTx/>
              <a:buSzTx/>
              <a:buFont typeface="Arial" panose="020B0604020202020204" pitchFamily="34" charset="0"/>
              <a:buNone/>
              <a:tabLst/>
              <a:defRPr lang="en-US" sz="3700" b="1" kern="1200" dirty="0" smtClean="0">
                <a:solidFill>
                  <a:srgbClr val="FFFFFF"/>
                </a:solidFill>
                <a:latin typeface="+mj-lt"/>
                <a:ea typeface="+mj-ea"/>
                <a:cs typeface="+mj-cs"/>
              </a:defRPr>
            </a:lvl1pPr>
          </a:lstStyle>
          <a:p>
            <a:pPr marL="0" marR="0" lvl="0" indent="0" algn="l" defTabSz="744413" rtl="0" eaLnBrk="1" fontAlgn="auto" latinLnBrk="0" hangingPunct="1">
              <a:lnSpc>
                <a:spcPct val="100000"/>
              </a:lnSpc>
              <a:spcBef>
                <a:spcPts val="407"/>
              </a:spcBef>
              <a:spcAft>
                <a:spcPts val="407"/>
              </a:spcAft>
              <a:buClrTx/>
              <a:buSzTx/>
              <a:buFont typeface="Arial" panose="020B0604020202020204" pitchFamily="34" charset="0"/>
              <a:buNone/>
              <a:tabLst/>
              <a:defRPr/>
            </a:pPr>
            <a:r>
              <a:rPr lang="en-US"/>
              <a:t>Title </a:t>
            </a:r>
            <a:endParaRPr lang="en-US" sz="2900">
              <a:solidFill>
                <a:srgbClr val="FFFFFF"/>
              </a:solidFill>
            </a:endParaRPr>
          </a:p>
        </p:txBody>
      </p:sp>
      <p:sp>
        <p:nvSpPr>
          <p:cNvPr id="5" name="Text Placeholder 5">
            <a:extLst>
              <a:ext uri="{FF2B5EF4-FFF2-40B4-BE49-F238E27FC236}">
                <a16:creationId xmlns:a16="http://schemas.microsoft.com/office/drawing/2014/main" id="{EDF9E748-348C-4856-977E-690C332EE0C6}"/>
              </a:ext>
            </a:extLst>
          </p:cNvPr>
          <p:cNvSpPr>
            <a:spLocks noGrp="1"/>
          </p:cNvSpPr>
          <p:nvPr>
            <p:ph type="body" sz="quarter" idx="10" hasCustomPrompt="1"/>
          </p:nvPr>
        </p:nvSpPr>
        <p:spPr>
          <a:xfrm>
            <a:off x="7226702" y="5232305"/>
            <a:ext cx="1575776" cy="309179"/>
          </a:xfrm>
          <a:prstGeom prst="rect">
            <a:avLst/>
          </a:prstGeom>
        </p:spPr>
        <p:txBody>
          <a:bodyPr/>
          <a:lstStyle>
            <a:lvl1pPr marL="0" indent="0">
              <a:buNone/>
              <a:defRPr sz="1000" baseline="0">
                <a:solidFill>
                  <a:schemeClr val="bg1">
                    <a:lumMod val="50000"/>
                  </a:schemeClr>
                </a:solidFill>
                <a:latin typeface="+mj-lt"/>
              </a:defRPr>
            </a:lvl1pPr>
          </a:lstStyle>
          <a:p>
            <a:pPr lvl="0"/>
            <a:r>
              <a:rPr lang="en-GB"/>
              <a:t>Insert subject here </a:t>
            </a:r>
          </a:p>
        </p:txBody>
      </p:sp>
    </p:spTree>
    <p:extLst>
      <p:ext uri="{BB962C8B-B14F-4D97-AF65-F5344CB8AC3E}">
        <p14:creationId xmlns:p14="http://schemas.microsoft.com/office/powerpoint/2010/main" val="3433945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igns and symptoms">
    <p:spTree>
      <p:nvGrpSpPr>
        <p:cNvPr id="1" name=""/>
        <p:cNvGrpSpPr/>
        <p:nvPr/>
      </p:nvGrpSpPr>
      <p:grpSpPr>
        <a:xfrm>
          <a:off x="0" y="0"/>
          <a:ext cx="0" cy="0"/>
          <a:chOff x="0" y="0"/>
          <a:chExt cx="0" cy="0"/>
        </a:xfrm>
      </p:grpSpPr>
      <p:sp>
        <p:nvSpPr>
          <p:cNvPr id="6" name="Content Placeholder 2"/>
          <p:cNvSpPr>
            <a:spLocks noGrp="1" noChangeAspect="1"/>
          </p:cNvSpPr>
          <p:nvPr>
            <p:ph idx="12" hasCustomPrompt="1"/>
          </p:nvPr>
        </p:nvSpPr>
        <p:spPr>
          <a:xfrm>
            <a:off x="662749" y="1365174"/>
            <a:ext cx="4072215" cy="482248"/>
          </a:xfrm>
          <a:prstGeom prst="rect">
            <a:avLst/>
          </a:prstGeom>
        </p:spPr>
        <p:txBody>
          <a:bodyPr lIns="74441" tIns="37221" rIns="74441" bIns="37221"/>
          <a:lstStyle>
            <a:lvl1pPr marL="0" indent="0">
              <a:buNone/>
              <a:defRPr sz="2000" b="1">
                <a:solidFill>
                  <a:srgbClr val="009F4D"/>
                </a:solidFill>
                <a:latin typeface="Arial (heading)"/>
                <a:cs typeface="Arial (heading)"/>
              </a:defRPr>
            </a:lvl1pPr>
          </a:lstStyle>
          <a:p>
            <a:r>
              <a:rPr lang="en-US"/>
              <a:t>Subject name </a:t>
            </a:r>
          </a:p>
        </p:txBody>
      </p:sp>
      <p:sp>
        <p:nvSpPr>
          <p:cNvPr id="7" name="Content Placeholder 4"/>
          <p:cNvSpPr>
            <a:spLocks noGrp="1" noChangeAspect="1"/>
          </p:cNvSpPr>
          <p:nvPr>
            <p:ph idx="13" hasCustomPrompt="1"/>
          </p:nvPr>
        </p:nvSpPr>
        <p:spPr>
          <a:xfrm>
            <a:off x="662749" y="1927327"/>
            <a:ext cx="4072215" cy="2909551"/>
          </a:xfrm>
          <a:prstGeom prst="rect">
            <a:avLst/>
          </a:prstGeom>
        </p:spPr>
        <p:txBody>
          <a:bodyPr lIns="74441" tIns="37221" rIns="74441" bIns="37221"/>
          <a:lstStyle>
            <a:lvl1pPr marL="0" indent="0">
              <a:buNone/>
              <a:defRPr sz="1800" baseline="0"/>
            </a:lvl1pPr>
          </a:lstStyle>
          <a:p>
            <a:pPr lvl="0"/>
            <a:r>
              <a:rPr lang="en-US"/>
              <a:t>Type to add body text</a:t>
            </a:r>
          </a:p>
        </p:txBody>
      </p:sp>
      <p:sp>
        <p:nvSpPr>
          <p:cNvPr id="10" name="Content Placeholder 2">
            <a:extLst>
              <a:ext uri="{FF2B5EF4-FFF2-40B4-BE49-F238E27FC236}">
                <a16:creationId xmlns:a16="http://schemas.microsoft.com/office/drawing/2014/main" id="{23BBB8CC-C46E-4781-B416-BA04D21531DB}"/>
              </a:ext>
            </a:extLst>
          </p:cNvPr>
          <p:cNvSpPr>
            <a:spLocks noGrp="1" noChangeAspect="1"/>
          </p:cNvSpPr>
          <p:nvPr>
            <p:ph idx="14" hasCustomPrompt="1"/>
          </p:nvPr>
        </p:nvSpPr>
        <p:spPr>
          <a:xfrm>
            <a:off x="4941885" y="1365174"/>
            <a:ext cx="3369608" cy="482248"/>
          </a:xfrm>
          <a:prstGeom prst="rect">
            <a:avLst/>
          </a:prstGeom>
        </p:spPr>
        <p:txBody>
          <a:bodyPr lIns="74441" tIns="37221" rIns="74441" bIns="37221"/>
          <a:lstStyle>
            <a:lvl1pPr marL="0" indent="0">
              <a:buNone/>
              <a:defRPr sz="2000" b="1">
                <a:solidFill>
                  <a:srgbClr val="8D8E8D"/>
                </a:solidFill>
                <a:latin typeface="Arial (heading)"/>
                <a:cs typeface="Arial (heading)"/>
              </a:defRPr>
            </a:lvl1pPr>
          </a:lstStyle>
          <a:p>
            <a:r>
              <a:rPr lang="en-US"/>
              <a:t>What to look for</a:t>
            </a:r>
          </a:p>
        </p:txBody>
      </p:sp>
      <p:sp>
        <p:nvSpPr>
          <p:cNvPr id="11" name="Content Placeholder 4">
            <a:extLst>
              <a:ext uri="{FF2B5EF4-FFF2-40B4-BE49-F238E27FC236}">
                <a16:creationId xmlns:a16="http://schemas.microsoft.com/office/drawing/2014/main" id="{23852CBF-8D19-4B6E-BF08-B5686BB2B5E4}"/>
              </a:ext>
            </a:extLst>
          </p:cNvPr>
          <p:cNvSpPr>
            <a:spLocks noGrp="1" noChangeAspect="1"/>
          </p:cNvSpPr>
          <p:nvPr>
            <p:ph idx="15" hasCustomPrompt="1"/>
          </p:nvPr>
        </p:nvSpPr>
        <p:spPr>
          <a:xfrm>
            <a:off x="4941886" y="1927327"/>
            <a:ext cx="3369608" cy="919678"/>
          </a:xfrm>
          <a:prstGeom prst="rect">
            <a:avLst/>
          </a:prstGeom>
        </p:spPr>
        <p:txBody>
          <a:bodyPr lIns="74441" tIns="37221" rIns="74441" bIns="37221"/>
          <a:lstStyle>
            <a:lvl1pPr marL="0" indent="0">
              <a:buNone/>
              <a:defRPr sz="1800" baseline="0"/>
            </a:lvl1pPr>
          </a:lstStyle>
          <a:p>
            <a:pPr lvl="0"/>
            <a:r>
              <a:rPr lang="en-US"/>
              <a:t>The key things to look for: </a:t>
            </a:r>
          </a:p>
        </p:txBody>
      </p:sp>
      <p:sp>
        <p:nvSpPr>
          <p:cNvPr id="12" name="Text Placeholder 11">
            <a:extLst>
              <a:ext uri="{FF2B5EF4-FFF2-40B4-BE49-F238E27FC236}">
                <a16:creationId xmlns:a16="http://schemas.microsoft.com/office/drawing/2014/main" id="{EED62916-AA12-4388-BC96-5140E6820C2B}"/>
              </a:ext>
            </a:extLst>
          </p:cNvPr>
          <p:cNvSpPr>
            <a:spLocks noGrp="1" noChangeAspect="1"/>
          </p:cNvSpPr>
          <p:nvPr>
            <p:ph type="body" sz="quarter" idx="16" hasCustomPrompt="1"/>
          </p:nvPr>
        </p:nvSpPr>
        <p:spPr>
          <a:xfrm>
            <a:off x="4955858" y="2926908"/>
            <a:ext cx="3369413" cy="1835936"/>
          </a:xfrm>
          <a:prstGeom prst="rect">
            <a:avLst/>
          </a:prstGeom>
          <a:ln w="38100">
            <a:solidFill>
              <a:srgbClr val="007A53"/>
            </a:solidFill>
          </a:ln>
        </p:spPr>
        <p:txBody>
          <a:bodyPr lIns="74441" tIns="37221" rIns="74441" bIns="37221"/>
          <a:lstStyle>
            <a:lvl1pPr marL="372207" indent="-372207">
              <a:buClr>
                <a:srgbClr val="007A53"/>
              </a:buClr>
              <a:buFont typeface="+mj-lt"/>
              <a:buAutoNum type="arabicPeriod"/>
              <a:defRPr lang="en-US" sz="1300" b="1" kern="1200" dirty="0" smtClean="0">
                <a:solidFill>
                  <a:schemeClr val="tx1"/>
                </a:solidFill>
                <a:latin typeface="+mn-lt"/>
                <a:ea typeface="+mn-ea"/>
                <a:cs typeface="Arial (heading)"/>
              </a:defRPr>
            </a:lvl1pPr>
          </a:lstStyle>
          <a:p>
            <a:pPr lvl="0"/>
            <a:r>
              <a:rPr lang="en-US"/>
              <a:t>Type what to look for </a:t>
            </a:r>
          </a:p>
        </p:txBody>
      </p:sp>
      <p:sp>
        <p:nvSpPr>
          <p:cNvPr id="13" name="Content Placeholder 2">
            <a:extLst>
              <a:ext uri="{FF2B5EF4-FFF2-40B4-BE49-F238E27FC236}">
                <a16:creationId xmlns:a16="http://schemas.microsoft.com/office/drawing/2014/main" id="{7087B9CC-E881-4B22-8933-57C8AAE1A496}"/>
              </a:ext>
            </a:extLst>
          </p:cNvPr>
          <p:cNvSpPr>
            <a:spLocks noGrp="1" noChangeAspect="1"/>
          </p:cNvSpPr>
          <p:nvPr>
            <p:ph idx="17" hasCustomPrompt="1"/>
          </p:nvPr>
        </p:nvSpPr>
        <p:spPr>
          <a:xfrm>
            <a:off x="491629" y="478795"/>
            <a:ext cx="4072215" cy="551146"/>
          </a:xfrm>
          <a:prstGeom prst="rect">
            <a:avLst/>
          </a:prstGeom>
          <a:solidFill>
            <a:srgbClr val="009F4D"/>
          </a:solidFill>
        </p:spPr>
        <p:txBody>
          <a:bodyPr lIns="74441" tIns="37221" rIns="74441" bIns="37221"/>
          <a:lstStyle>
            <a:lvl1pPr marL="0" marR="0" indent="0" algn="l" defTabSz="744413" rtl="0" eaLnBrk="1" fontAlgn="auto" latinLnBrk="0" hangingPunct="1">
              <a:lnSpc>
                <a:spcPct val="90000"/>
              </a:lnSpc>
              <a:spcBef>
                <a:spcPct val="0"/>
              </a:spcBef>
              <a:spcAft>
                <a:spcPts val="407"/>
              </a:spcAft>
              <a:buClrTx/>
              <a:buSzTx/>
              <a:buFont typeface="Arial" panose="020B0604020202020204" pitchFamily="34" charset="0"/>
              <a:buNone/>
              <a:tabLst/>
              <a:defRPr lang="en-US" sz="3700" b="1" kern="1200" dirty="0" smtClean="0">
                <a:solidFill>
                  <a:srgbClr val="FFFFFF"/>
                </a:solidFill>
                <a:latin typeface="+mj-lt"/>
                <a:ea typeface="+mj-ea"/>
                <a:cs typeface="+mj-cs"/>
              </a:defRPr>
            </a:lvl1pPr>
          </a:lstStyle>
          <a:p>
            <a:pPr marL="0" marR="0" lvl="0" indent="0" algn="l" defTabSz="744413" rtl="0" eaLnBrk="1" fontAlgn="auto" latinLnBrk="0" hangingPunct="1">
              <a:lnSpc>
                <a:spcPct val="100000"/>
              </a:lnSpc>
              <a:spcBef>
                <a:spcPts val="407"/>
              </a:spcBef>
              <a:spcAft>
                <a:spcPts val="407"/>
              </a:spcAft>
              <a:buClrTx/>
              <a:buSzTx/>
              <a:buFont typeface="Arial" panose="020B0604020202020204" pitchFamily="34" charset="0"/>
              <a:buNone/>
              <a:tabLst/>
              <a:defRPr/>
            </a:pPr>
            <a:r>
              <a:rPr lang="en-US"/>
              <a:t>Title </a:t>
            </a:r>
            <a:endParaRPr lang="en-US" sz="2900">
              <a:solidFill>
                <a:srgbClr val="FFFFFF"/>
              </a:solidFill>
            </a:endParaRPr>
          </a:p>
        </p:txBody>
      </p:sp>
      <p:sp>
        <p:nvSpPr>
          <p:cNvPr id="9" name="Text Placeholder 5">
            <a:extLst>
              <a:ext uri="{FF2B5EF4-FFF2-40B4-BE49-F238E27FC236}">
                <a16:creationId xmlns:a16="http://schemas.microsoft.com/office/drawing/2014/main" id="{EDF9E748-348C-4856-977E-690C332EE0C6}"/>
              </a:ext>
            </a:extLst>
          </p:cNvPr>
          <p:cNvSpPr>
            <a:spLocks noGrp="1"/>
          </p:cNvSpPr>
          <p:nvPr>
            <p:ph type="body" sz="quarter" idx="10" hasCustomPrompt="1"/>
          </p:nvPr>
        </p:nvSpPr>
        <p:spPr>
          <a:xfrm>
            <a:off x="7226702" y="5232305"/>
            <a:ext cx="1575776" cy="309179"/>
          </a:xfrm>
          <a:prstGeom prst="rect">
            <a:avLst/>
          </a:prstGeom>
        </p:spPr>
        <p:txBody>
          <a:bodyPr/>
          <a:lstStyle>
            <a:lvl1pPr marL="0" indent="0">
              <a:buNone/>
              <a:defRPr sz="1000" baseline="0">
                <a:solidFill>
                  <a:schemeClr val="bg1">
                    <a:lumMod val="50000"/>
                  </a:schemeClr>
                </a:solidFill>
                <a:latin typeface="+mj-lt"/>
              </a:defRPr>
            </a:lvl1pPr>
          </a:lstStyle>
          <a:p>
            <a:pPr lvl="0"/>
            <a:r>
              <a:rPr lang="en-GB"/>
              <a:t>Insert subject here </a:t>
            </a:r>
          </a:p>
        </p:txBody>
      </p:sp>
    </p:spTree>
    <p:extLst>
      <p:ext uri="{BB962C8B-B14F-4D97-AF65-F5344CB8AC3E}">
        <p14:creationId xmlns:p14="http://schemas.microsoft.com/office/powerpoint/2010/main" val="603106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reatment (Activity)">
    <p:spTree>
      <p:nvGrpSpPr>
        <p:cNvPr id="1" name=""/>
        <p:cNvGrpSpPr/>
        <p:nvPr/>
      </p:nvGrpSpPr>
      <p:grpSpPr>
        <a:xfrm>
          <a:off x="0" y="0"/>
          <a:ext cx="0" cy="0"/>
          <a:chOff x="0" y="0"/>
          <a:chExt cx="0" cy="0"/>
        </a:xfrm>
      </p:grpSpPr>
      <p:sp>
        <p:nvSpPr>
          <p:cNvPr id="6" name="Content Placeholder 2"/>
          <p:cNvSpPr>
            <a:spLocks noGrp="1" noChangeAspect="1"/>
          </p:cNvSpPr>
          <p:nvPr>
            <p:ph idx="12" hasCustomPrompt="1"/>
          </p:nvPr>
        </p:nvSpPr>
        <p:spPr>
          <a:xfrm>
            <a:off x="662746" y="1365174"/>
            <a:ext cx="7984000" cy="482248"/>
          </a:xfrm>
          <a:prstGeom prst="rect">
            <a:avLst/>
          </a:prstGeom>
        </p:spPr>
        <p:txBody>
          <a:bodyPr lIns="74441" tIns="37221" rIns="74441" bIns="37221"/>
          <a:lstStyle>
            <a:lvl1pPr marL="0" indent="0">
              <a:buNone/>
              <a:defRPr sz="2000" b="1">
                <a:solidFill>
                  <a:srgbClr val="009F4D"/>
                </a:solidFill>
                <a:latin typeface="Arial (heading)"/>
                <a:cs typeface="Arial (heading)"/>
              </a:defRPr>
            </a:lvl1pPr>
          </a:lstStyle>
          <a:p>
            <a:r>
              <a:rPr lang="en-US"/>
              <a:t>Types of X</a:t>
            </a:r>
          </a:p>
        </p:txBody>
      </p:sp>
      <p:sp>
        <p:nvSpPr>
          <p:cNvPr id="7" name="Content Placeholder 4"/>
          <p:cNvSpPr>
            <a:spLocks noGrp="1" noChangeAspect="1"/>
          </p:cNvSpPr>
          <p:nvPr>
            <p:ph idx="13" hasCustomPrompt="1"/>
          </p:nvPr>
        </p:nvSpPr>
        <p:spPr>
          <a:xfrm>
            <a:off x="662746" y="1927325"/>
            <a:ext cx="7984000" cy="454096"/>
          </a:xfrm>
          <a:prstGeom prst="rect">
            <a:avLst/>
          </a:prstGeom>
        </p:spPr>
        <p:txBody>
          <a:bodyPr lIns="74441" tIns="37221" rIns="74441" bIns="37221"/>
          <a:lstStyle>
            <a:lvl1pPr marL="0" indent="0">
              <a:buNone/>
              <a:defRPr sz="1800" baseline="0"/>
            </a:lvl1pPr>
          </a:lstStyle>
          <a:p>
            <a:pPr lvl="0"/>
            <a:r>
              <a:rPr lang="en-US"/>
              <a:t>Which pictures show X? </a:t>
            </a:r>
          </a:p>
        </p:txBody>
      </p:sp>
      <p:grpSp>
        <p:nvGrpSpPr>
          <p:cNvPr id="2" name="Group 4">
            <a:extLst>
              <a:ext uri="{FF2B5EF4-FFF2-40B4-BE49-F238E27FC236}">
                <a16:creationId xmlns:a16="http://schemas.microsoft.com/office/drawing/2014/main" id="{46F7402E-F357-49DE-8D00-942661D6AEF6}"/>
              </a:ext>
            </a:extLst>
          </p:cNvPr>
          <p:cNvGrpSpPr>
            <a:grpSpLocks noChangeAspect="1"/>
          </p:cNvGrpSpPr>
          <p:nvPr userDrawn="1"/>
        </p:nvGrpSpPr>
        <p:grpSpPr bwMode="auto">
          <a:xfrm>
            <a:off x="748112" y="2461326"/>
            <a:ext cx="2401098" cy="1324383"/>
            <a:chOff x="488" y="3043"/>
            <a:chExt cx="1768" cy="1104"/>
          </a:xfrm>
        </p:grpSpPr>
        <p:sp>
          <p:nvSpPr>
            <p:cNvPr id="11" name="AutoShape 3">
              <a:extLst>
                <a:ext uri="{FF2B5EF4-FFF2-40B4-BE49-F238E27FC236}">
                  <a16:creationId xmlns:a16="http://schemas.microsoft.com/office/drawing/2014/main" id="{F1834651-9F5A-4579-9288-48F41E1C5BD8}"/>
                </a:ext>
              </a:extLst>
            </p:cNvPr>
            <p:cNvSpPr>
              <a:spLocks noChangeAspect="1" noTextEdit="1"/>
            </p:cNvSpPr>
            <p:nvPr userDrawn="1"/>
          </p:nvSpPr>
          <p:spPr bwMode="auto">
            <a:xfrm>
              <a:off x="488" y="3043"/>
              <a:ext cx="1768" cy="1104"/>
            </a:xfrm>
            <a:prstGeom prst="rect">
              <a:avLst/>
            </a:prstGeom>
            <a:noFill/>
            <a:ln w="28575" cap="flat" cmpd="sng" algn="ctr">
              <a:solidFill>
                <a:srgbClr val="007A53"/>
              </a:solidFill>
              <a:prstDash val="solid"/>
              <a:miter lim="800000"/>
              <a:headEnd type="none" w="med" len="med"/>
              <a:tailEnd type="none" w="med" len="med"/>
            </a:ln>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pSp>
      <p:sp>
        <p:nvSpPr>
          <p:cNvPr id="12" name="AutoShape 3">
            <a:extLst>
              <a:ext uri="{FF2B5EF4-FFF2-40B4-BE49-F238E27FC236}">
                <a16:creationId xmlns:a16="http://schemas.microsoft.com/office/drawing/2014/main" id="{AD0204EA-B1E8-4BB3-A8C8-F8C7797BAC7B}"/>
              </a:ext>
            </a:extLst>
          </p:cNvPr>
          <p:cNvSpPr>
            <a:spLocks noChangeAspect="1" noTextEdit="1"/>
          </p:cNvSpPr>
          <p:nvPr userDrawn="1"/>
        </p:nvSpPr>
        <p:spPr bwMode="auto">
          <a:xfrm>
            <a:off x="3409132" y="2459441"/>
            <a:ext cx="2401098" cy="1324383"/>
          </a:xfrm>
          <a:prstGeom prst="rect">
            <a:avLst/>
          </a:prstGeom>
          <a:noFill/>
          <a:ln w="28575" cap="flat" cmpd="sng" algn="ctr">
            <a:solidFill>
              <a:srgbClr val="007A53"/>
            </a:solidFill>
            <a:prstDash val="solid"/>
            <a:miter lim="800000"/>
            <a:headEnd type="none" w="med" len="med"/>
            <a:tailEnd type="none" w="med" len="med"/>
          </a:ln>
          <a:extLst>
            <a:ext uri="{909E8E84-426E-40dd-AFC4-6F175D3DCCD1}">
              <a14:hiddenFill xmlns="" xmlns:a14="http://schemas.microsoft.com/office/drawing/2010/main">
                <a:solidFill>
                  <a:srgbClr val="FFFFFF"/>
                </a:solidFill>
              </a14:hiddenFill>
            </a:ext>
          </a:extLst>
        </p:spPr>
        <p:txBody>
          <a:bodyPr vert="horz" wrap="square" lIns="74441" tIns="37221" rIns="74441" bIns="37221" numCol="1" anchor="t" anchorCtr="0" compatLnSpc="1">
            <a:prstTxWarp prst="textNoShape">
              <a:avLst/>
            </a:prstTxWarp>
          </a:bodyPr>
          <a:lstStyle/>
          <a:p>
            <a:endParaRPr lang="en-GB"/>
          </a:p>
        </p:txBody>
      </p:sp>
      <p:sp>
        <p:nvSpPr>
          <p:cNvPr id="13" name="AutoShape 3">
            <a:extLst>
              <a:ext uri="{FF2B5EF4-FFF2-40B4-BE49-F238E27FC236}">
                <a16:creationId xmlns:a16="http://schemas.microsoft.com/office/drawing/2014/main" id="{FFE2403E-29E9-4759-B844-59397F7B4865}"/>
              </a:ext>
            </a:extLst>
          </p:cNvPr>
          <p:cNvSpPr>
            <a:spLocks noChangeAspect="1" noTextEdit="1"/>
          </p:cNvSpPr>
          <p:nvPr userDrawn="1"/>
        </p:nvSpPr>
        <p:spPr bwMode="auto">
          <a:xfrm>
            <a:off x="748112" y="3878039"/>
            <a:ext cx="2401098" cy="1324383"/>
          </a:xfrm>
          <a:prstGeom prst="rect">
            <a:avLst/>
          </a:prstGeom>
          <a:noFill/>
          <a:ln w="28575" cap="flat" cmpd="sng" algn="ctr">
            <a:solidFill>
              <a:srgbClr val="007A53"/>
            </a:solidFill>
            <a:prstDash val="solid"/>
            <a:miter lim="800000"/>
            <a:headEnd type="none" w="med" len="med"/>
            <a:tailEnd type="none" w="med" len="med"/>
          </a:ln>
          <a:extLst>
            <a:ext uri="{909E8E84-426E-40dd-AFC4-6F175D3DCCD1}">
              <a14:hiddenFill xmlns="" xmlns:a14="http://schemas.microsoft.com/office/drawing/2010/main">
                <a:solidFill>
                  <a:srgbClr val="FFFFFF"/>
                </a:solidFill>
              </a14:hiddenFill>
            </a:ext>
          </a:extLst>
        </p:spPr>
        <p:txBody>
          <a:bodyPr vert="horz" wrap="square" lIns="74441" tIns="37221" rIns="74441" bIns="37221" numCol="1" anchor="t" anchorCtr="0" compatLnSpc="1">
            <a:prstTxWarp prst="textNoShape">
              <a:avLst/>
            </a:prstTxWarp>
          </a:bodyPr>
          <a:lstStyle/>
          <a:p>
            <a:endParaRPr lang="en-GB"/>
          </a:p>
        </p:txBody>
      </p:sp>
      <p:sp>
        <p:nvSpPr>
          <p:cNvPr id="14" name="AutoShape 3">
            <a:extLst>
              <a:ext uri="{FF2B5EF4-FFF2-40B4-BE49-F238E27FC236}">
                <a16:creationId xmlns:a16="http://schemas.microsoft.com/office/drawing/2014/main" id="{14F5710B-F108-4DC4-97D9-99229382E170}"/>
              </a:ext>
            </a:extLst>
          </p:cNvPr>
          <p:cNvSpPr>
            <a:spLocks noChangeAspect="1" noTextEdit="1"/>
          </p:cNvSpPr>
          <p:nvPr userDrawn="1"/>
        </p:nvSpPr>
        <p:spPr bwMode="auto">
          <a:xfrm>
            <a:off x="3409132" y="3878039"/>
            <a:ext cx="2401098" cy="1324383"/>
          </a:xfrm>
          <a:prstGeom prst="rect">
            <a:avLst/>
          </a:prstGeom>
          <a:noFill/>
          <a:ln w="28575" cap="flat" cmpd="sng" algn="ctr">
            <a:solidFill>
              <a:srgbClr val="007A53"/>
            </a:solidFill>
            <a:prstDash val="solid"/>
            <a:miter lim="800000"/>
            <a:headEnd type="none" w="med" len="med"/>
            <a:tailEnd type="none" w="med" len="med"/>
          </a:ln>
          <a:extLst>
            <a:ext uri="{909E8E84-426E-40dd-AFC4-6F175D3DCCD1}">
              <a14:hiddenFill xmlns="" xmlns:a14="http://schemas.microsoft.com/office/drawing/2010/main">
                <a:solidFill>
                  <a:srgbClr val="FFFFFF"/>
                </a:solidFill>
              </a14:hiddenFill>
            </a:ext>
          </a:extLst>
        </p:spPr>
        <p:txBody>
          <a:bodyPr vert="horz" wrap="square" lIns="74441" tIns="37221" rIns="74441" bIns="37221" numCol="1" anchor="t" anchorCtr="0" compatLnSpc="1">
            <a:prstTxWarp prst="textNoShape">
              <a:avLst/>
            </a:prstTxWarp>
          </a:bodyPr>
          <a:lstStyle/>
          <a:p>
            <a:endParaRPr lang="en-GB"/>
          </a:p>
        </p:txBody>
      </p:sp>
      <p:sp>
        <p:nvSpPr>
          <p:cNvPr id="16" name="Content Placeholder 4">
            <a:extLst>
              <a:ext uri="{FF2B5EF4-FFF2-40B4-BE49-F238E27FC236}">
                <a16:creationId xmlns:a16="http://schemas.microsoft.com/office/drawing/2014/main" id="{E739053F-35CF-46ED-B899-5DA9AC699BB3}"/>
              </a:ext>
            </a:extLst>
          </p:cNvPr>
          <p:cNvSpPr>
            <a:spLocks noGrp="1" noChangeAspect="1"/>
          </p:cNvSpPr>
          <p:nvPr>
            <p:ph idx="14" hasCustomPrompt="1"/>
          </p:nvPr>
        </p:nvSpPr>
        <p:spPr>
          <a:xfrm>
            <a:off x="6070152" y="2459441"/>
            <a:ext cx="2576594" cy="2229369"/>
          </a:xfrm>
          <a:prstGeom prst="rect">
            <a:avLst/>
          </a:prstGeom>
          <a:ln w="38100">
            <a:solidFill>
              <a:srgbClr val="007A53"/>
            </a:solidFill>
          </a:ln>
        </p:spPr>
        <p:txBody>
          <a:bodyPr lIns="74441" tIns="37221" rIns="74441" bIns="37221"/>
          <a:lstStyle>
            <a:lvl1pPr marL="0" indent="0">
              <a:buNone/>
              <a:defRPr sz="1300" b="1" i="0" baseline="0">
                <a:solidFill>
                  <a:srgbClr val="007A53"/>
                </a:solidFill>
              </a:defRPr>
            </a:lvl1pPr>
          </a:lstStyle>
          <a:p>
            <a:pPr lvl="0"/>
            <a:r>
              <a:rPr lang="en-US"/>
              <a:t>Important notes </a:t>
            </a:r>
          </a:p>
        </p:txBody>
      </p:sp>
      <p:sp>
        <p:nvSpPr>
          <p:cNvPr id="17" name="Content Placeholder 2">
            <a:extLst>
              <a:ext uri="{FF2B5EF4-FFF2-40B4-BE49-F238E27FC236}">
                <a16:creationId xmlns:a16="http://schemas.microsoft.com/office/drawing/2014/main" id="{6FEC7486-7440-4E90-9214-9A44C73CDC7A}"/>
              </a:ext>
            </a:extLst>
          </p:cNvPr>
          <p:cNvSpPr>
            <a:spLocks noGrp="1" noChangeAspect="1"/>
          </p:cNvSpPr>
          <p:nvPr>
            <p:ph idx="15" hasCustomPrompt="1"/>
          </p:nvPr>
        </p:nvSpPr>
        <p:spPr>
          <a:xfrm>
            <a:off x="491629" y="478795"/>
            <a:ext cx="4072215" cy="551146"/>
          </a:xfrm>
          <a:prstGeom prst="rect">
            <a:avLst/>
          </a:prstGeom>
          <a:solidFill>
            <a:srgbClr val="009F4D"/>
          </a:solidFill>
        </p:spPr>
        <p:txBody>
          <a:bodyPr lIns="74441" tIns="37221" rIns="74441" bIns="37221"/>
          <a:lstStyle>
            <a:lvl1pPr marL="0" marR="0" indent="0" algn="l" defTabSz="744413" rtl="0" eaLnBrk="1" fontAlgn="auto" latinLnBrk="0" hangingPunct="1">
              <a:lnSpc>
                <a:spcPct val="90000"/>
              </a:lnSpc>
              <a:spcBef>
                <a:spcPct val="0"/>
              </a:spcBef>
              <a:spcAft>
                <a:spcPts val="407"/>
              </a:spcAft>
              <a:buClrTx/>
              <a:buSzTx/>
              <a:buFont typeface="Arial" panose="020B0604020202020204" pitchFamily="34" charset="0"/>
              <a:buNone/>
              <a:tabLst/>
              <a:defRPr lang="en-US" sz="3700" b="1" kern="1200" dirty="0" smtClean="0">
                <a:solidFill>
                  <a:srgbClr val="FFFFFF"/>
                </a:solidFill>
                <a:latin typeface="+mj-lt"/>
                <a:ea typeface="+mj-ea"/>
                <a:cs typeface="+mj-cs"/>
              </a:defRPr>
            </a:lvl1pPr>
          </a:lstStyle>
          <a:p>
            <a:pPr marL="0" marR="0" lvl="0" indent="0" algn="l" defTabSz="744413" rtl="0" eaLnBrk="1" fontAlgn="auto" latinLnBrk="0" hangingPunct="1">
              <a:lnSpc>
                <a:spcPct val="100000"/>
              </a:lnSpc>
              <a:spcBef>
                <a:spcPts val="407"/>
              </a:spcBef>
              <a:spcAft>
                <a:spcPts val="407"/>
              </a:spcAft>
              <a:buClrTx/>
              <a:buSzTx/>
              <a:buFont typeface="Arial" panose="020B0604020202020204" pitchFamily="34" charset="0"/>
              <a:buNone/>
              <a:tabLst/>
              <a:defRPr/>
            </a:pPr>
            <a:r>
              <a:rPr lang="en-US"/>
              <a:t>Title </a:t>
            </a:r>
            <a:endParaRPr lang="en-US" sz="2900">
              <a:solidFill>
                <a:srgbClr val="FFFFFF"/>
              </a:solidFill>
            </a:endParaRPr>
          </a:p>
        </p:txBody>
      </p:sp>
      <p:sp>
        <p:nvSpPr>
          <p:cNvPr id="18" name="Text Placeholder 5">
            <a:extLst>
              <a:ext uri="{FF2B5EF4-FFF2-40B4-BE49-F238E27FC236}">
                <a16:creationId xmlns:a16="http://schemas.microsoft.com/office/drawing/2014/main" id="{EDF9E748-348C-4856-977E-690C332EE0C6}"/>
              </a:ext>
            </a:extLst>
          </p:cNvPr>
          <p:cNvSpPr>
            <a:spLocks noGrp="1"/>
          </p:cNvSpPr>
          <p:nvPr>
            <p:ph type="body" sz="quarter" idx="10" hasCustomPrompt="1"/>
          </p:nvPr>
        </p:nvSpPr>
        <p:spPr>
          <a:xfrm>
            <a:off x="7226702" y="5232305"/>
            <a:ext cx="1575776" cy="309179"/>
          </a:xfrm>
          <a:prstGeom prst="rect">
            <a:avLst/>
          </a:prstGeom>
        </p:spPr>
        <p:txBody>
          <a:bodyPr/>
          <a:lstStyle>
            <a:lvl1pPr marL="0" indent="0">
              <a:buNone/>
              <a:defRPr sz="1000" baseline="0">
                <a:solidFill>
                  <a:schemeClr val="bg1">
                    <a:lumMod val="50000"/>
                  </a:schemeClr>
                </a:solidFill>
                <a:latin typeface="+mj-lt"/>
              </a:defRPr>
            </a:lvl1pPr>
          </a:lstStyle>
          <a:p>
            <a:pPr lvl="0"/>
            <a:r>
              <a:rPr lang="en-GB"/>
              <a:t>Insert subject here </a:t>
            </a:r>
          </a:p>
        </p:txBody>
      </p:sp>
      <p:sp>
        <p:nvSpPr>
          <p:cNvPr id="4" name="Picture Placeholder 3">
            <a:extLst>
              <a:ext uri="{FF2B5EF4-FFF2-40B4-BE49-F238E27FC236}">
                <a16:creationId xmlns:a16="http://schemas.microsoft.com/office/drawing/2014/main" id="{FE7CD24D-02DE-4476-BB5F-49833B084EE2}"/>
              </a:ext>
            </a:extLst>
          </p:cNvPr>
          <p:cNvSpPr>
            <a:spLocks noGrp="1" noChangeAspect="1"/>
          </p:cNvSpPr>
          <p:nvPr>
            <p:ph type="pic" sz="quarter" idx="16"/>
          </p:nvPr>
        </p:nvSpPr>
        <p:spPr>
          <a:xfrm>
            <a:off x="747713" y="2459038"/>
            <a:ext cx="2401887" cy="1325562"/>
          </a:xfrm>
          <a:prstGeom prst="rect">
            <a:avLst/>
          </a:prstGeom>
        </p:spPr>
        <p:txBody>
          <a:bodyPr/>
          <a:lstStyle/>
          <a:p>
            <a:endParaRPr lang="en-GB"/>
          </a:p>
        </p:txBody>
      </p:sp>
      <p:sp>
        <p:nvSpPr>
          <p:cNvPr id="15" name="Picture Placeholder 3">
            <a:extLst>
              <a:ext uri="{FF2B5EF4-FFF2-40B4-BE49-F238E27FC236}">
                <a16:creationId xmlns:a16="http://schemas.microsoft.com/office/drawing/2014/main" id="{5FF58FC1-7288-49F1-B149-304A82F7B569}"/>
              </a:ext>
            </a:extLst>
          </p:cNvPr>
          <p:cNvSpPr>
            <a:spLocks noGrp="1" noChangeAspect="1"/>
          </p:cNvSpPr>
          <p:nvPr>
            <p:ph type="pic" sz="quarter" idx="17"/>
          </p:nvPr>
        </p:nvSpPr>
        <p:spPr>
          <a:xfrm>
            <a:off x="3453803" y="2475636"/>
            <a:ext cx="2356428" cy="1308188"/>
          </a:xfrm>
          <a:prstGeom prst="rect">
            <a:avLst/>
          </a:prstGeom>
        </p:spPr>
        <p:txBody>
          <a:bodyPr/>
          <a:lstStyle/>
          <a:p>
            <a:endParaRPr lang="en-GB"/>
          </a:p>
        </p:txBody>
      </p:sp>
      <p:sp>
        <p:nvSpPr>
          <p:cNvPr id="19" name="Picture Placeholder 3">
            <a:extLst>
              <a:ext uri="{FF2B5EF4-FFF2-40B4-BE49-F238E27FC236}">
                <a16:creationId xmlns:a16="http://schemas.microsoft.com/office/drawing/2014/main" id="{FB8B47B0-D796-4282-B048-F16CF0A6E8F7}"/>
              </a:ext>
            </a:extLst>
          </p:cNvPr>
          <p:cNvSpPr>
            <a:spLocks noGrp="1" noChangeAspect="1"/>
          </p:cNvSpPr>
          <p:nvPr>
            <p:ph type="pic" sz="quarter" idx="18"/>
          </p:nvPr>
        </p:nvSpPr>
        <p:spPr>
          <a:xfrm>
            <a:off x="747713" y="3862217"/>
            <a:ext cx="2356428" cy="1308188"/>
          </a:xfrm>
          <a:prstGeom prst="rect">
            <a:avLst/>
          </a:prstGeom>
        </p:spPr>
        <p:txBody>
          <a:bodyPr/>
          <a:lstStyle/>
          <a:p>
            <a:endParaRPr lang="en-GB"/>
          </a:p>
        </p:txBody>
      </p:sp>
      <p:sp>
        <p:nvSpPr>
          <p:cNvPr id="20" name="Picture Placeholder 3">
            <a:extLst>
              <a:ext uri="{FF2B5EF4-FFF2-40B4-BE49-F238E27FC236}">
                <a16:creationId xmlns:a16="http://schemas.microsoft.com/office/drawing/2014/main" id="{2A44C82F-5FA0-449A-8C29-FFDA5ED6AD31}"/>
              </a:ext>
            </a:extLst>
          </p:cNvPr>
          <p:cNvSpPr>
            <a:spLocks noGrp="1" noChangeAspect="1"/>
          </p:cNvSpPr>
          <p:nvPr>
            <p:ph type="pic" sz="quarter" idx="19"/>
          </p:nvPr>
        </p:nvSpPr>
        <p:spPr>
          <a:xfrm>
            <a:off x="3408932" y="3897867"/>
            <a:ext cx="2356428" cy="1308188"/>
          </a:xfrm>
          <a:prstGeom prst="rect">
            <a:avLst/>
          </a:prstGeom>
        </p:spPr>
        <p:txBody>
          <a:bodyPr/>
          <a:lstStyle/>
          <a:p>
            <a:endParaRPr lang="en-GB"/>
          </a:p>
        </p:txBody>
      </p:sp>
    </p:spTree>
    <p:extLst>
      <p:ext uri="{BB962C8B-B14F-4D97-AF65-F5344CB8AC3E}">
        <p14:creationId xmlns:p14="http://schemas.microsoft.com/office/powerpoint/2010/main" val="19341848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68314" y="877095"/>
            <a:ext cx="3990975" cy="39012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11688" y="877095"/>
            <a:ext cx="3992562" cy="39012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7812661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SJA WPT Training PPT background.jpg"/>
          <p:cNvPicPr>
            <a:picLocks noChangeAspect="1"/>
          </p:cNvPicPr>
          <p:nvPr userDrawn="1"/>
        </p:nvPicPr>
        <p:blipFill rotWithShape="1">
          <a:blip r:embed="rId14">
            <a:extLst>
              <a:ext uri="{28A0092B-C50C-407E-A947-70E740481C1C}">
                <a14:useLocalDpi xmlns:a14="http://schemas.microsoft.com/office/drawing/2010/main" val="0"/>
              </a:ext>
            </a:extLst>
          </a:blip>
          <a:srcRect t="95736"/>
          <a:stretch/>
        </p:blipFill>
        <p:spPr>
          <a:xfrm>
            <a:off x="0" y="5471326"/>
            <a:ext cx="9144000" cy="243674"/>
          </a:xfrm>
          <a:prstGeom prst="rect">
            <a:avLst/>
          </a:prstGeom>
        </p:spPr>
      </p:pic>
      <p:grpSp>
        <p:nvGrpSpPr>
          <p:cNvPr id="2" name="Group 1">
            <a:extLst>
              <a:ext uri="{FF2B5EF4-FFF2-40B4-BE49-F238E27FC236}">
                <a16:creationId xmlns:a16="http://schemas.microsoft.com/office/drawing/2014/main" id="{7A0DC2E5-E07A-4039-BD24-0A8EFE96CA72}"/>
              </a:ext>
            </a:extLst>
          </p:cNvPr>
          <p:cNvGrpSpPr/>
          <p:nvPr userDrawn="1"/>
        </p:nvGrpSpPr>
        <p:grpSpPr>
          <a:xfrm>
            <a:off x="2438399" y="3747319"/>
            <a:ext cx="6705601" cy="1541044"/>
            <a:chOff x="1842654" y="-1271155"/>
            <a:chExt cx="6705601" cy="1541044"/>
          </a:xfrm>
        </p:grpSpPr>
        <p:sp>
          <p:nvSpPr>
            <p:cNvPr id="4" name="Right Triangle 3">
              <a:extLst>
                <a:ext uri="{FF2B5EF4-FFF2-40B4-BE49-F238E27FC236}">
                  <a16:creationId xmlns:a16="http://schemas.microsoft.com/office/drawing/2014/main" id="{9CD9A38E-3BE2-45AF-8089-DF43E9D5FCD4}"/>
                </a:ext>
              </a:extLst>
            </p:cNvPr>
            <p:cNvSpPr/>
            <p:nvPr userDrawn="1"/>
          </p:nvSpPr>
          <p:spPr>
            <a:xfrm flipH="1">
              <a:off x="1842654" y="-1271155"/>
              <a:ext cx="6705601" cy="154104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solidFill>
                  <a:srgbClr val="FF0000"/>
                </a:solidFill>
              </a:endParaRPr>
            </a:p>
          </p:txBody>
        </p:sp>
        <p:pic>
          <p:nvPicPr>
            <p:cNvPr id="6" name="Picture 5" descr="SJA logo on angled slice.psd">
              <a:extLst>
                <a:ext uri="{FF2B5EF4-FFF2-40B4-BE49-F238E27FC236}">
                  <a16:creationId xmlns:a16="http://schemas.microsoft.com/office/drawing/2014/main" id="{2A81C694-6073-4BCA-A9CA-E06023B01E34}"/>
                </a:ext>
              </a:extLst>
            </p:cNvPr>
            <p:cNvPicPr>
              <a:picLocks noChangeAspect="1"/>
            </p:cNvPicPr>
            <p:nvPr userDrawn="1"/>
          </p:nvPicPr>
          <p:blipFill rotWithShape="1">
            <a:blip r:embed="rId15">
              <a:extLst>
                <a:ext uri="{28A0092B-C50C-407E-A947-70E740481C1C}">
                  <a14:useLocalDpi xmlns:a14="http://schemas.microsoft.com/office/drawing/2010/main" val="0"/>
                </a:ext>
              </a:extLst>
            </a:blip>
            <a:srcRect l="57735" t="40499" r="2544"/>
            <a:stretch/>
          </p:blipFill>
          <p:spPr>
            <a:xfrm>
              <a:off x="6636327" y="-370811"/>
              <a:ext cx="1634837" cy="640700"/>
            </a:xfrm>
            <a:prstGeom prst="rect">
              <a:avLst/>
            </a:prstGeom>
            <a:ln>
              <a:noFill/>
            </a:ln>
          </p:spPr>
        </p:pic>
      </p:grpSp>
    </p:spTree>
    <p:extLst>
      <p:ext uri="{BB962C8B-B14F-4D97-AF65-F5344CB8AC3E}">
        <p14:creationId xmlns:p14="http://schemas.microsoft.com/office/powerpoint/2010/main" val="342227967"/>
      </p:ext>
    </p:extLst>
  </p:cSld>
  <p:clrMap bg1="lt1" tx1="dk1" bg2="lt2" tx2="dk2" accent1="accent1" accent2="accent2" accent3="accent3" accent4="accent4" accent5="accent5" accent6="accent6" hlink="hlink" folHlink="folHlink"/>
  <p:sldLayoutIdLst>
    <p:sldLayoutId id="2147483650" r:id="rId1"/>
    <p:sldLayoutId id="2147483656" r:id="rId2"/>
    <p:sldLayoutId id="2147483663" r:id="rId3"/>
    <p:sldLayoutId id="2147483662" r:id="rId4"/>
    <p:sldLayoutId id="2147483661" r:id="rId5"/>
    <p:sldLayoutId id="2147483657" r:id="rId6"/>
    <p:sldLayoutId id="2147483655" r:id="rId7"/>
    <p:sldLayoutId id="2147483664" r:id="rId8"/>
    <p:sldLayoutId id="2147483658" r:id="rId9"/>
    <p:sldLayoutId id="2147483659" r:id="rId10"/>
    <p:sldLayoutId id="2147483660" r:id="rId11"/>
    <p:sldLayoutId id="2147483665" r:id="rId1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dt="0"/>
  <p:txStyles>
    <p:titleStyle>
      <a:lvl1pPr algn="l" defTabSz="744413" rtl="0" eaLnBrk="1" latinLnBrk="0" hangingPunct="1">
        <a:lnSpc>
          <a:spcPct val="90000"/>
        </a:lnSpc>
        <a:spcBef>
          <a:spcPct val="0"/>
        </a:spcBef>
        <a:buNone/>
        <a:defRPr sz="2900" b="1" kern="1200">
          <a:solidFill>
            <a:schemeClr val="accent3"/>
          </a:solidFill>
          <a:latin typeface="+mj-lt"/>
          <a:ea typeface="+mj-ea"/>
          <a:cs typeface="+mj-cs"/>
        </a:defRPr>
      </a:lvl1pPr>
    </p:titleStyle>
    <p:bodyStyle>
      <a:lvl1pPr marL="146538" indent="-146538" algn="l" defTabSz="744413" rtl="0" eaLnBrk="1" latinLnBrk="0" hangingPunct="1">
        <a:lnSpc>
          <a:spcPct val="100000"/>
        </a:lnSpc>
        <a:spcBef>
          <a:spcPts val="407"/>
        </a:spcBef>
        <a:spcAft>
          <a:spcPts val="407"/>
        </a:spcAft>
        <a:buFont typeface="Arial" panose="020B0604020202020204" pitchFamily="34" charset="0"/>
        <a:buChar char="•"/>
        <a:defRPr sz="2000" b="0" kern="1200">
          <a:solidFill>
            <a:schemeClr val="tx1"/>
          </a:solidFill>
          <a:latin typeface="+mn-lt"/>
          <a:ea typeface="+mn-ea"/>
          <a:cs typeface="+mn-cs"/>
        </a:defRPr>
      </a:lvl1pPr>
      <a:lvl2pPr marL="438118" indent="-146040" algn="l" defTabSz="744413" rtl="0" eaLnBrk="1" latinLnBrk="0" hangingPunct="1">
        <a:lnSpc>
          <a:spcPct val="100000"/>
        </a:lnSpc>
        <a:spcBef>
          <a:spcPts val="407"/>
        </a:spcBef>
        <a:spcAft>
          <a:spcPts val="407"/>
        </a:spcAft>
        <a:buFont typeface="Arial" panose="020B0604020202020204" pitchFamily="34" charset="0"/>
        <a:buChar char="•"/>
        <a:defRPr sz="1900" kern="1200">
          <a:solidFill>
            <a:schemeClr val="tx1"/>
          </a:solidFill>
          <a:latin typeface="+mn-lt"/>
          <a:ea typeface="+mn-ea"/>
          <a:cs typeface="+mn-cs"/>
        </a:defRPr>
      </a:lvl2pPr>
      <a:lvl3pPr marL="877529" indent="-146040" algn="l" defTabSz="744413" rtl="0" eaLnBrk="1" latinLnBrk="0" hangingPunct="1">
        <a:lnSpc>
          <a:spcPct val="100000"/>
        </a:lnSpc>
        <a:spcBef>
          <a:spcPts val="407"/>
        </a:spcBef>
        <a:spcAft>
          <a:spcPts val="407"/>
        </a:spcAft>
        <a:buFont typeface="Arial" panose="020B0604020202020204" pitchFamily="34" charset="0"/>
        <a:buChar char="•"/>
        <a:defRPr sz="1600" kern="1200">
          <a:solidFill>
            <a:schemeClr val="tx1"/>
          </a:solidFill>
          <a:latin typeface="+mn-lt"/>
          <a:ea typeface="+mn-ea"/>
          <a:cs typeface="+mn-cs"/>
        </a:defRPr>
      </a:lvl3pPr>
      <a:lvl4pPr marL="1315647" indent="-146040" algn="l" defTabSz="744413" rtl="0" eaLnBrk="1" latinLnBrk="0" hangingPunct="1">
        <a:lnSpc>
          <a:spcPct val="100000"/>
        </a:lnSpc>
        <a:spcBef>
          <a:spcPts val="407"/>
        </a:spcBef>
        <a:spcAft>
          <a:spcPts val="407"/>
        </a:spcAft>
        <a:buFont typeface="Arial" panose="020B0604020202020204" pitchFamily="34" charset="0"/>
        <a:buChar char="•"/>
        <a:defRPr sz="1500" kern="1200">
          <a:solidFill>
            <a:schemeClr val="tx1"/>
          </a:solidFill>
          <a:latin typeface="+mn-lt"/>
          <a:ea typeface="+mn-ea"/>
          <a:cs typeface="+mn-cs"/>
        </a:defRPr>
      </a:lvl4pPr>
      <a:lvl5pPr marL="1609018" indent="-146040" algn="l" defTabSz="744413" rtl="0" eaLnBrk="1" latinLnBrk="0" hangingPunct="1">
        <a:lnSpc>
          <a:spcPct val="100000"/>
        </a:lnSpc>
        <a:spcBef>
          <a:spcPts val="407"/>
        </a:spcBef>
        <a:spcAft>
          <a:spcPts val="407"/>
        </a:spcAft>
        <a:buFont typeface="Arial" panose="020B0604020202020204" pitchFamily="34" charset="0"/>
        <a:buChar char="•"/>
        <a:defRPr sz="1500" kern="1200">
          <a:solidFill>
            <a:schemeClr val="tx1"/>
          </a:solidFill>
          <a:latin typeface="+mn-lt"/>
          <a:ea typeface="+mn-ea"/>
          <a:cs typeface="+mn-cs"/>
        </a:defRPr>
      </a:lvl5pPr>
      <a:lvl6pPr marL="2047136" indent="-186103" algn="l" defTabSz="744413" rtl="0" eaLnBrk="1" latinLnBrk="0" hangingPunct="1">
        <a:lnSpc>
          <a:spcPct val="90000"/>
        </a:lnSpc>
        <a:spcBef>
          <a:spcPts val="407"/>
        </a:spcBef>
        <a:buFont typeface="Arial" panose="020B0604020202020204" pitchFamily="34" charset="0"/>
        <a:buChar char="•"/>
        <a:defRPr sz="1500" kern="1200">
          <a:solidFill>
            <a:schemeClr val="tx1"/>
          </a:solidFill>
          <a:latin typeface="+mn-lt"/>
          <a:ea typeface="+mn-ea"/>
          <a:cs typeface="+mn-cs"/>
        </a:defRPr>
      </a:lvl6pPr>
      <a:lvl7pPr marL="2419342" indent="-186103" algn="l" defTabSz="744413" rtl="0" eaLnBrk="1" latinLnBrk="0" hangingPunct="1">
        <a:lnSpc>
          <a:spcPct val="90000"/>
        </a:lnSpc>
        <a:spcBef>
          <a:spcPts val="407"/>
        </a:spcBef>
        <a:buFont typeface="Arial" panose="020B0604020202020204" pitchFamily="34" charset="0"/>
        <a:buChar char="•"/>
        <a:defRPr sz="1500" kern="1200">
          <a:solidFill>
            <a:schemeClr val="tx1"/>
          </a:solidFill>
          <a:latin typeface="+mn-lt"/>
          <a:ea typeface="+mn-ea"/>
          <a:cs typeface="+mn-cs"/>
        </a:defRPr>
      </a:lvl7pPr>
      <a:lvl8pPr marL="2791549" indent="-186103" algn="l" defTabSz="744413" rtl="0" eaLnBrk="1" latinLnBrk="0" hangingPunct="1">
        <a:lnSpc>
          <a:spcPct val="90000"/>
        </a:lnSpc>
        <a:spcBef>
          <a:spcPts val="407"/>
        </a:spcBef>
        <a:buFont typeface="Arial" panose="020B0604020202020204" pitchFamily="34" charset="0"/>
        <a:buChar char="•"/>
        <a:defRPr sz="1500" kern="1200">
          <a:solidFill>
            <a:schemeClr val="tx1"/>
          </a:solidFill>
          <a:latin typeface="+mn-lt"/>
          <a:ea typeface="+mn-ea"/>
          <a:cs typeface="+mn-cs"/>
        </a:defRPr>
      </a:lvl8pPr>
      <a:lvl9pPr marL="3163755" indent="-186103" algn="l" defTabSz="744413" rtl="0" eaLnBrk="1" latinLnBrk="0" hangingPunct="1">
        <a:lnSpc>
          <a:spcPct val="90000"/>
        </a:lnSpc>
        <a:spcBef>
          <a:spcPts val="407"/>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744413" rtl="0" eaLnBrk="1" latinLnBrk="0" hangingPunct="1">
        <a:defRPr sz="1500" kern="1200">
          <a:solidFill>
            <a:schemeClr val="tx1"/>
          </a:solidFill>
          <a:latin typeface="+mn-lt"/>
          <a:ea typeface="+mn-ea"/>
          <a:cs typeface="+mn-cs"/>
        </a:defRPr>
      </a:lvl1pPr>
      <a:lvl2pPr marL="372207" algn="l" defTabSz="744413" rtl="0" eaLnBrk="1" latinLnBrk="0" hangingPunct="1">
        <a:defRPr sz="1500" kern="1200">
          <a:solidFill>
            <a:schemeClr val="tx1"/>
          </a:solidFill>
          <a:latin typeface="+mn-lt"/>
          <a:ea typeface="+mn-ea"/>
          <a:cs typeface="+mn-cs"/>
        </a:defRPr>
      </a:lvl2pPr>
      <a:lvl3pPr marL="744413" algn="l" defTabSz="744413" rtl="0" eaLnBrk="1" latinLnBrk="0" hangingPunct="1">
        <a:defRPr sz="1500" kern="1200">
          <a:solidFill>
            <a:schemeClr val="tx1"/>
          </a:solidFill>
          <a:latin typeface="+mn-lt"/>
          <a:ea typeface="+mn-ea"/>
          <a:cs typeface="+mn-cs"/>
        </a:defRPr>
      </a:lvl3pPr>
      <a:lvl4pPr marL="1116620" algn="l" defTabSz="744413" rtl="0" eaLnBrk="1" latinLnBrk="0" hangingPunct="1">
        <a:defRPr sz="1500" kern="1200">
          <a:solidFill>
            <a:schemeClr val="tx1"/>
          </a:solidFill>
          <a:latin typeface="+mn-lt"/>
          <a:ea typeface="+mn-ea"/>
          <a:cs typeface="+mn-cs"/>
        </a:defRPr>
      </a:lvl4pPr>
      <a:lvl5pPr marL="1488826" algn="l" defTabSz="744413" rtl="0" eaLnBrk="1" latinLnBrk="0" hangingPunct="1">
        <a:defRPr sz="1500" kern="1200">
          <a:solidFill>
            <a:schemeClr val="tx1"/>
          </a:solidFill>
          <a:latin typeface="+mn-lt"/>
          <a:ea typeface="+mn-ea"/>
          <a:cs typeface="+mn-cs"/>
        </a:defRPr>
      </a:lvl5pPr>
      <a:lvl6pPr marL="1861033" algn="l" defTabSz="744413" rtl="0" eaLnBrk="1" latinLnBrk="0" hangingPunct="1">
        <a:defRPr sz="1500" kern="1200">
          <a:solidFill>
            <a:schemeClr val="tx1"/>
          </a:solidFill>
          <a:latin typeface="+mn-lt"/>
          <a:ea typeface="+mn-ea"/>
          <a:cs typeface="+mn-cs"/>
        </a:defRPr>
      </a:lvl6pPr>
      <a:lvl7pPr marL="2233239" algn="l" defTabSz="744413" rtl="0" eaLnBrk="1" latinLnBrk="0" hangingPunct="1">
        <a:defRPr sz="1500" kern="1200">
          <a:solidFill>
            <a:schemeClr val="tx1"/>
          </a:solidFill>
          <a:latin typeface="+mn-lt"/>
          <a:ea typeface="+mn-ea"/>
          <a:cs typeface="+mn-cs"/>
        </a:defRPr>
      </a:lvl7pPr>
      <a:lvl8pPr marL="2605446" algn="l" defTabSz="744413" rtl="0" eaLnBrk="1" latinLnBrk="0" hangingPunct="1">
        <a:defRPr sz="1500" kern="1200">
          <a:solidFill>
            <a:schemeClr val="tx1"/>
          </a:solidFill>
          <a:latin typeface="+mn-lt"/>
          <a:ea typeface="+mn-ea"/>
          <a:cs typeface="+mn-cs"/>
        </a:defRPr>
      </a:lvl8pPr>
      <a:lvl9pPr marL="2977652" algn="l" defTabSz="744413" rtl="0" eaLnBrk="1" latinLnBrk="0" hangingPunct="1">
        <a:defRPr sz="15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g"/><Relationship Id="rId7"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hyperlink" Target="https://youtu.be/7G9PuAwoowI" TargetMode="Externa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7.jpg"/><Relationship Id="rId5" Type="http://schemas.openxmlformats.org/officeDocument/2006/relationships/image" Target="../media/image16.jpeg"/><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548836A6-B552-453B-B706-A0B7D05E2D69}"/>
              </a:ext>
              <a:ext uri="{C183D7F6-B498-43B3-948B-1728B52AA6E4}">
                <adec:decorative xmlns:adec="http://schemas.microsoft.com/office/drawing/2017/decorative" val="1"/>
              </a:ext>
            </a:extLst>
          </p:cNvPr>
          <p:cNvPicPr>
            <a:picLocks noGrp="1" noChangeAspect="1"/>
          </p:cNvPicPr>
          <p:nvPr>
            <p:ph type="pic" sz="quarter" idx="18"/>
          </p:nvPr>
        </p:nvPicPr>
        <p:blipFill>
          <a:blip r:embed="rId2">
            <a:extLst>
              <a:ext uri="{28A0092B-C50C-407E-A947-70E740481C1C}">
                <a14:useLocalDpi xmlns:a14="http://schemas.microsoft.com/office/drawing/2010/main" val="0"/>
              </a:ext>
            </a:extLst>
          </a:blip>
          <a:stretch>
            <a:fillRect/>
          </a:stretch>
        </p:blipFill>
        <p:spPr>
          <a:xfrm>
            <a:off x="491629" y="207963"/>
            <a:ext cx="8275382" cy="5057775"/>
          </a:xfrm>
        </p:spPr>
      </p:pic>
      <p:sp>
        <p:nvSpPr>
          <p:cNvPr id="3" name="Content Placeholder 2">
            <a:extLst>
              <a:ext uri="{FF2B5EF4-FFF2-40B4-BE49-F238E27FC236}">
                <a16:creationId xmlns:a16="http://schemas.microsoft.com/office/drawing/2014/main" id="{1350C409-3CCA-48BD-87D2-FE46540C4DD3}"/>
              </a:ext>
            </a:extLst>
          </p:cNvPr>
          <p:cNvSpPr>
            <a:spLocks noGrp="1"/>
          </p:cNvSpPr>
          <p:nvPr>
            <p:ph idx="16"/>
          </p:nvPr>
        </p:nvSpPr>
        <p:spPr/>
        <p:txBody>
          <a:bodyPr/>
          <a:lstStyle/>
          <a:p>
            <a:r>
              <a:rPr lang="en-GB"/>
              <a:t>Choking</a:t>
            </a:r>
          </a:p>
        </p:txBody>
      </p:sp>
      <p:sp>
        <p:nvSpPr>
          <p:cNvPr id="4" name="Text Placeholder 3">
            <a:extLst>
              <a:ext uri="{FF2B5EF4-FFF2-40B4-BE49-F238E27FC236}">
                <a16:creationId xmlns:a16="http://schemas.microsoft.com/office/drawing/2014/main" id="{0362529E-DDBE-4997-AFC3-40C93B1F5F6B}"/>
              </a:ext>
            </a:extLst>
          </p:cNvPr>
          <p:cNvSpPr>
            <a:spLocks noGrp="1"/>
          </p:cNvSpPr>
          <p:nvPr>
            <p:ph type="body" sz="quarter" idx="10"/>
          </p:nvPr>
        </p:nvSpPr>
        <p:spPr/>
        <p:txBody>
          <a:bodyPr/>
          <a:lstStyle/>
          <a:p>
            <a:r>
              <a:rPr lang="en-GB"/>
              <a:t>KS2 – Choking</a:t>
            </a:r>
          </a:p>
        </p:txBody>
      </p:sp>
      <p:grpSp>
        <p:nvGrpSpPr>
          <p:cNvPr id="7" name="Group 6">
            <a:extLst>
              <a:ext uri="{FF2B5EF4-FFF2-40B4-BE49-F238E27FC236}">
                <a16:creationId xmlns:a16="http://schemas.microsoft.com/office/drawing/2014/main" id="{461E208C-0A75-4782-AB9C-099320769C4E}"/>
              </a:ext>
              <a:ext uri="{C183D7F6-B498-43B3-948B-1728B52AA6E4}">
                <adec:decorative xmlns:adec="http://schemas.microsoft.com/office/drawing/2017/decorative" val="1"/>
              </a:ext>
            </a:extLst>
          </p:cNvPr>
          <p:cNvGrpSpPr/>
          <p:nvPr/>
        </p:nvGrpSpPr>
        <p:grpSpPr>
          <a:xfrm>
            <a:off x="2438399" y="3747319"/>
            <a:ext cx="6705601" cy="1541044"/>
            <a:chOff x="1842654" y="-1271155"/>
            <a:chExt cx="6705601" cy="1541044"/>
          </a:xfrm>
        </p:grpSpPr>
        <p:sp>
          <p:nvSpPr>
            <p:cNvPr id="8" name="Right Triangle 7">
              <a:extLst>
                <a:ext uri="{FF2B5EF4-FFF2-40B4-BE49-F238E27FC236}">
                  <a16:creationId xmlns:a16="http://schemas.microsoft.com/office/drawing/2014/main" id="{D09DAC8D-0AE5-4572-A257-1C765C7D0E57}"/>
                </a:ext>
              </a:extLst>
            </p:cNvPr>
            <p:cNvSpPr/>
            <p:nvPr userDrawn="1"/>
          </p:nvSpPr>
          <p:spPr>
            <a:xfrm flipH="1">
              <a:off x="1842654" y="-1271155"/>
              <a:ext cx="6705601" cy="154104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solidFill>
                  <a:srgbClr val="FF0000"/>
                </a:solidFill>
              </a:endParaRPr>
            </a:p>
          </p:txBody>
        </p:sp>
        <p:pic>
          <p:nvPicPr>
            <p:cNvPr id="9" name="Picture 8" descr="SJA logo on angled slice.psd">
              <a:extLst>
                <a:ext uri="{FF2B5EF4-FFF2-40B4-BE49-F238E27FC236}">
                  <a16:creationId xmlns:a16="http://schemas.microsoft.com/office/drawing/2014/main" id="{5B66C161-FC80-495E-972D-727D2D58C771}"/>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57735" t="40499" r="2544"/>
            <a:stretch/>
          </p:blipFill>
          <p:spPr>
            <a:xfrm>
              <a:off x="6636327" y="-370811"/>
              <a:ext cx="1634837" cy="640700"/>
            </a:xfrm>
            <a:prstGeom prst="rect">
              <a:avLst/>
            </a:prstGeom>
            <a:ln>
              <a:noFill/>
            </a:ln>
          </p:spPr>
        </p:pic>
      </p:grpSp>
    </p:spTree>
    <p:extLst>
      <p:ext uri="{BB962C8B-B14F-4D97-AF65-F5344CB8AC3E}">
        <p14:creationId xmlns:p14="http://schemas.microsoft.com/office/powerpoint/2010/main" val="31999481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3794C2F-C34E-403C-B119-9DD05EF79227}"/>
              </a:ext>
            </a:extLst>
          </p:cNvPr>
          <p:cNvSpPr>
            <a:spLocks noGrp="1"/>
          </p:cNvSpPr>
          <p:nvPr>
            <p:ph idx="16"/>
          </p:nvPr>
        </p:nvSpPr>
        <p:spPr>
          <a:xfrm>
            <a:off x="491630" y="478795"/>
            <a:ext cx="2075108" cy="551146"/>
          </a:xfrm>
        </p:spPr>
        <p:txBody>
          <a:bodyPr/>
          <a:lstStyle/>
          <a:p>
            <a:r>
              <a:rPr lang="en-US"/>
              <a:t>Choking</a:t>
            </a:r>
          </a:p>
        </p:txBody>
      </p:sp>
      <p:sp>
        <p:nvSpPr>
          <p:cNvPr id="4" name="Text Placeholder 3">
            <a:extLst>
              <a:ext uri="{FF2B5EF4-FFF2-40B4-BE49-F238E27FC236}">
                <a16:creationId xmlns:a16="http://schemas.microsoft.com/office/drawing/2014/main" id="{7D54B374-BBE8-483E-BE73-3398F57CC083}"/>
              </a:ext>
            </a:extLst>
          </p:cNvPr>
          <p:cNvSpPr>
            <a:spLocks noGrp="1"/>
          </p:cNvSpPr>
          <p:nvPr>
            <p:ph type="body" sz="quarter" idx="10"/>
          </p:nvPr>
        </p:nvSpPr>
        <p:spPr/>
        <p:txBody>
          <a:bodyPr/>
          <a:lstStyle/>
          <a:p>
            <a:endParaRPr lang="en-US"/>
          </a:p>
        </p:txBody>
      </p:sp>
      <p:sp>
        <p:nvSpPr>
          <p:cNvPr id="5" name="Rectangle 4">
            <a:extLst>
              <a:ext uri="{FF2B5EF4-FFF2-40B4-BE49-F238E27FC236}">
                <a16:creationId xmlns:a16="http://schemas.microsoft.com/office/drawing/2014/main" id="{104EEABA-3F2F-48AD-80BC-D63D6737D21F}"/>
              </a:ext>
              <a:ext uri="{C183D7F6-B498-43B3-948B-1728B52AA6E4}">
                <adec:decorative xmlns:adec="http://schemas.microsoft.com/office/drawing/2017/decorative" val="1"/>
              </a:ext>
            </a:extLst>
          </p:cNvPr>
          <p:cNvSpPr/>
          <p:nvPr/>
        </p:nvSpPr>
        <p:spPr>
          <a:xfrm>
            <a:off x="1252843" y="1419726"/>
            <a:ext cx="6761747" cy="3064042"/>
          </a:xfrm>
          <a:prstGeom prst="rect">
            <a:avLst/>
          </a:prstGeom>
          <a:noFill/>
          <a:ln w="28575">
            <a:solidFill>
              <a:srgbClr val="0084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483D521A-DCA0-43CC-A2A5-B5A42E6DC2E4}"/>
              </a:ext>
            </a:extLst>
          </p:cNvPr>
          <p:cNvSpPr txBox="1"/>
          <p:nvPr/>
        </p:nvSpPr>
        <p:spPr>
          <a:xfrm>
            <a:off x="1252842" y="1843751"/>
            <a:ext cx="6761747" cy="2215991"/>
          </a:xfrm>
          <a:prstGeom prst="rect">
            <a:avLst/>
          </a:prstGeom>
          <a:noFill/>
        </p:spPr>
        <p:txBody>
          <a:bodyPr wrap="square" rtlCol="0">
            <a:spAutoFit/>
          </a:bodyPr>
          <a:lstStyle/>
          <a:p>
            <a:pPr algn="ctr"/>
            <a:r>
              <a:rPr lang="en-GB" sz="4600"/>
              <a:t>A short course to learn how to help someone who is choking.</a:t>
            </a:r>
          </a:p>
        </p:txBody>
      </p:sp>
    </p:spTree>
    <p:extLst>
      <p:ext uri="{BB962C8B-B14F-4D97-AF65-F5344CB8AC3E}">
        <p14:creationId xmlns:p14="http://schemas.microsoft.com/office/powerpoint/2010/main" val="20966181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3794C2F-C34E-403C-B119-9DD05EF79227}"/>
              </a:ext>
            </a:extLst>
          </p:cNvPr>
          <p:cNvSpPr>
            <a:spLocks noGrp="1"/>
          </p:cNvSpPr>
          <p:nvPr>
            <p:ph idx="16"/>
          </p:nvPr>
        </p:nvSpPr>
        <p:spPr>
          <a:xfrm>
            <a:off x="491629" y="478795"/>
            <a:ext cx="4499471" cy="551146"/>
          </a:xfrm>
        </p:spPr>
        <p:txBody>
          <a:bodyPr/>
          <a:lstStyle/>
          <a:p>
            <a:r>
              <a:rPr lang="en-US"/>
              <a:t>Learning outcomes</a:t>
            </a:r>
          </a:p>
        </p:txBody>
      </p:sp>
      <p:sp>
        <p:nvSpPr>
          <p:cNvPr id="4" name="Text Placeholder 3">
            <a:extLst>
              <a:ext uri="{FF2B5EF4-FFF2-40B4-BE49-F238E27FC236}">
                <a16:creationId xmlns:a16="http://schemas.microsoft.com/office/drawing/2014/main" id="{7D54B374-BBE8-483E-BE73-3398F57CC083}"/>
              </a:ext>
            </a:extLst>
          </p:cNvPr>
          <p:cNvSpPr>
            <a:spLocks noGrp="1"/>
          </p:cNvSpPr>
          <p:nvPr>
            <p:ph type="body" sz="quarter" idx="10"/>
          </p:nvPr>
        </p:nvSpPr>
        <p:spPr/>
        <p:txBody>
          <a:bodyPr/>
          <a:lstStyle/>
          <a:p>
            <a:endParaRPr lang="en-US"/>
          </a:p>
        </p:txBody>
      </p:sp>
      <p:sp>
        <p:nvSpPr>
          <p:cNvPr id="8" name="TextBox 7">
            <a:extLst>
              <a:ext uri="{FF2B5EF4-FFF2-40B4-BE49-F238E27FC236}">
                <a16:creationId xmlns:a16="http://schemas.microsoft.com/office/drawing/2014/main" id="{B151BFFA-C000-42D8-B32D-9865F53FC1D9}"/>
              </a:ext>
            </a:extLst>
          </p:cNvPr>
          <p:cNvSpPr txBox="1">
            <a:spLocks noChangeAspect="1"/>
          </p:cNvSpPr>
          <p:nvPr/>
        </p:nvSpPr>
        <p:spPr>
          <a:xfrm>
            <a:off x="491629" y="1695742"/>
            <a:ext cx="7709355" cy="1870532"/>
          </a:xfrm>
          <a:prstGeom prst="rect">
            <a:avLst/>
          </a:prstGeom>
          <a:noFill/>
        </p:spPr>
        <p:txBody>
          <a:bodyPr wrap="square" lIns="74441" tIns="37221" rIns="74441" bIns="37221" rtlCol="0">
            <a:spAutoFit/>
          </a:bodyPr>
          <a:lstStyle/>
          <a:p>
            <a:pPr marL="365745" indent="-365745">
              <a:spcAft>
                <a:spcPts val="488"/>
              </a:spcAft>
              <a:buClr>
                <a:schemeClr val="tx2"/>
              </a:buClr>
              <a:buSzPct val="100000"/>
              <a:buFont typeface="Lucida Grande"/>
              <a:buChar char="➤"/>
            </a:pPr>
            <a:r>
              <a:rPr lang="en-US" sz="2000" b="1"/>
              <a:t>I can identify a casualty who is choking</a:t>
            </a:r>
          </a:p>
          <a:p>
            <a:pPr marL="365745" indent="-365745">
              <a:spcAft>
                <a:spcPts val="488"/>
              </a:spcAft>
              <a:buClr>
                <a:schemeClr val="tx2"/>
              </a:buClr>
              <a:buSzPct val="100000"/>
              <a:buFont typeface="Lucida Grande"/>
              <a:buChar char="➤"/>
            </a:pPr>
            <a:endParaRPr lang="en-US" sz="2000" b="1"/>
          </a:p>
          <a:p>
            <a:pPr marL="365745" indent="-365745">
              <a:spcAft>
                <a:spcPts val="488"/>
              </a:spcAft>
              <a:buClr>
                <a:schemeClr val="tx2"/>
              </a:buClr>
              <a:buSzPct val="100000"/>
              <a:buFont typeface="Lucida Grande"/>
              <a:buChar char="➤"/>
            </a:pPr>
            <a:r>
              <a:rPr lang="en-US" sz="2000" b="1"/>
              <a:t>I can assess and give first aid to a casualty who is choking</a:t>
            </a:r>
          </a:p>
          <a:p>
            <a:pPr marL="365745" indent="-365745">
              <a:spcAft>
                <a:spcPts val="488"/>
              </a:spcAft>
              <a:buClr>
                <a:schemeClr val="tx2"/>
              </a:buClr>
              <a:buSzPct val="100000"/>
              <a:buFont typeface="Lucida Grande"/>
              <a:buChar char="➤"/>
            </a:pPr>
            <a:endParaRPr lang="en-US" sz="2000" b="1"/>
          </a:p>
          <a:p>
            <a:pPr marL="365745" indent="-365745">
              <a:spcAft>
                <a:spcPts val="488"/>
              </a:spcAft>
              <a:buClr>
                <a:schemeClr val="tx2"/>
              </a:buClr>
              <a:buSzPct val="100000"/>
              <a:buFont typeface="Lucida Grande"/>
              <a:buChar char="➤"/>
            </a:pPr>
            <a:r>
              <a:rPr lang="en-US" sz="2000" b="1"/>
              <a:t>I can seek medical help if required</a:t>
            </a:r>
          </a:p>
        </p:txBody>
      </p:sp>
    </p:spTree>
    <p:extLst>
      <p:ext uri="{BB962C8B-B14F-4D97-AF65-F5344CB8AC3E}">
        <p14:creationId xmlns:p14="http://schemas.microsoft.com/office/powerpoint/2010/main" val="2813581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41DACCE-5844-46E4-9900-49002AB2D4A1}"/>
              </a:ext>
            </a:extLst>
          </p:cNvPr>
          <p:cNvSpPr>
            <a:spLocks noGrp="1"/>
          </p:cNvSpPr>
          <p:nvPr>
            <p:ph idx="16"/>
          </p:nvPr>
        </p:nvSpPr>
        <p:spPr>
          <a:xfrm>
            <a:off x="491629" y="478795"/>
            <a:ext cx="4481424" cy="551146"/>
          </a:xfrm>
        </p:spPr>
        <p:txBody>
          <a:bodyPr/>
          <a:lstStyle/>
          <a:p>
            <a:r>
              <a:rPr lang="en-GB"/>
              <a:t>What do you see?</a:t>
            </a:r>
          </a:p>
        </p:txBody>
      </p:sp>
      <p:sp>
        <p:nvSpPr>
          <p:cNvPr id="4" name="Text Placeholder 3">
            <a:extLst>
              <a:ext uri="{FF2B5EF4-FFF2-40B4-BE49-F238E27FC236}">
                <a16:creationId xmlns:a16="http://schemas.microsoft.com/office/drawing/2014/main" id="{B7D9C52C-8D9E-460E-8D66-570BF7FDA7C3}"/>
              </a:ext>
            </a:extLst>
          </p:cNvPr>
          <p:cNvSpPr>
            <a:spLocks noGrp="1"/>
          </p:cNvSpPr>
          <p:nvPr>
            <p:ph type="body" sz="quarter" idx="10"/>
          </p:nvPr>
        </p:nvSpPr>
        <p:spPr/>
        <p:txBody>
          <a:bodyPr/>
          <a:lstStyle/>
          <a:p>
            <a:endParaRPr lang="en-GB"/>
          </a:p>
        </p:txBody>
      </p:sp>
      <p:pic>
        <p:nvPicPr>
          <p:cNvPr id="11" name="Picture 10">
            <a:extLst>
              <a:ext uri="{FF2B5EF4-FFF2-40B4-BE49-F238E27FC236}">
                <a16:creationId xmlns:a16="http://schemas.microsoft.com/office/drawing/2014/main" id="{5B7223D0-B930-4C16-A748-158BBED14290}"/>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04107" y="285964"/>
            <a:ext cx="1120893" cy="1120893"/>
          </a:xfrm>
          <a:prstGeom prst="rect">
            <a:avLst/>
          </a:prstGeom>
        </p:spPr>
      </p:pic>
      <p:grpSp>
        <p:nvGrpSpPr>
          <p:cNvPr id="6" name="Group 5">
            <a:extLst>
              <a:ext uri="{FF2B5EF4-FFF2-40B4-BE49-F238E27FC236}">
                <a16:creationId xmlns:a16="http://schemas.microsoft.com/office/drawing/2014/main" id="{CE6C5A88-A468-4957-955C-FCE6426565CD}"/>
              </a:ext>
              <a:ext uri="{C183D7F6-B498-43B3-948B-1728B52AA6E4}">
                <adec:decorative xmlns:adec="http://schemas.microsoft.com/office/drawing/2017/decorative" val="1"/>
              </a:ext>
            </a:extLst>
          </p:cNvPr>
          <p:cNvGrpSpPr/>
          <p:nvPr/>
        </p:nvGrpSpPr>
        <p:grpSpPr>
          <a:xfrm>
            <a:off x="487491" y="2094172"/>
            <a:ext cx="8101082" cy="1928472"/>
            <a:chOff x="487491" y="2094172"/>
            <a:chExt cx="8101082" cy="1928472"/>
          </a:xfrm>
        </p:grpSpPr>
        <p:grpSp>
          <p:nvGrpSpPr>
            <p:cNvPr id="10" name="Group 9">
              <a:extLst>
                <a:ext uri="{FF2B5EF4-FFF2-40B4-BE49-F238E27FC236}">
                  <a16:creationId xmlns:a16="http://schemas.microsoft.com/office/drawing/2014/main" id="{8F5C5E8F-09C3-4A6D-B021-8D1189275828}"/>
                </a:ext>
              </a:extLst>
            </p:cNvPr>
            <p:cNvGrpSpPr/>
            <p:nvPr/>
          </p:nvGrpSpPr>
          <p:grpSpPr>
            <a:xfrm>
              <a:off x="487491" y="2094173"/>
              <a:ext cx="2625889" cy="1928471"/>
              <a:chOff x="2208133" y="1099476"/>
              <a:chExt cx="5267488" cy="3516048"/>
            </a:xfrm>
          </p:grpSpPr>
          <p:pic>
            <p:nvPicPr>
              <p:cNvPr id="5" name="Picture 4" descr="A baby eating whole grapes">
                <a:extLst>
                  <a:ext uri="{FF2B5EF4-FFF2-40B4-BE49-F238E27FC236}">
                    <a16:creationId xmlns:a16="http://schemas.microsoft.com/office/drawing/2014/main" id="{1534F86B-96EB-4ADD-B9FC-FA2E783BDCD2}"/>
                  </a:ext>
                  <a:ext uri="{C183D7F6-B498-43B3-948B-1728B52AA6E4}">
                    <adec:decorative xmlns:adec="http://schemas.microsoft.com/office/drawing/2017/decorative" val="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08133" y="1099476"/>
                <a:ext cx="5267488" cy="3516048"/>
              </a:xfrm>
              <a:prstGeom prst="rect">
                <a:avLst/>
              </a:prstGeom>
            </p:spPr>
          </p:pic>
          <p:pic>
            <p:nvPicPr>
              <p:cNvPr id="7" name="Picture 6">
                <a:extLst>
                  <a:ext uri="{FF2B5EF4-FFF2-40B4-BE49-F238E27FC236}">
                    <a16:creationId xmlns:a16="http://schemas.microsoft.com/office/drawing/2014/main" id="{8B6CB957-F994-48CA-A179-FFE6046DEB0D}"/>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351334">
                <a:off x="4046563" y="3325050"/>
                <a:ext cx="1419840" cy="624138"/>
              </a:xfrm>
              <a:prstGeom prst="rect">
                <a:avLst/>
              </a:prstGeom>
            </p:spPr>
          </p:pic>
          <p:pic>
            <p:nvPicPr>
              <p:cNvPr id="9" name="Picture 8">
                <a:extLst>
                  <a:ext uri="{FF2B5EF4-FFF2-40B4-BE49-F238E27FC236}">
                    <a16:creationId xmlns:a16="http://schemas.microsoft.com/office/drawing/2014/main" id="{F629169E-FC92-447A-A27D-8D0882B2ED17}"/>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08133" y="3613057"/>
                <a:ext cx="1154475" cy="624138"/>
              </a:xfrm>
              <a:prstGeom prst="rect">
                <a:avLst/>
              </a:prstGeom>
            </p:spPr>
          </p:pic>
        </p:grpSp>
        <p:pic>
          <p:nvPicPr>
            <p:cNvPr id="2" name="Picture 1" descr="A male holding their throat">
              <a:extLst>
                <a:ext uri="{FF2B5EF4-FFF2-40B4-BE49-F238E27FC236}">
                  <a16:creationId xmlns:a16="http://schemas.microsoft.com/office/drawing/2014/main" id="{92A16E49-C0B2-4080-8D5C-99055B1F44C7}"/>
                </a:ext>
              </a:extLst>
            </p:cNvPr>
            <p:cNvPicPr>
              <a:picLocks noChangeAspect="1"/>
            </p:cNvPicPr>
            <p:nvPr/>
          </p:nvPicPr>
          <p:blipFill>
            <a:blip r:embed="rId7"/>
            <a:stretch>
              <a:fillRect/>
            </a:stretch>
          </p:blipFill>
          <p:spPr>
            <a:xfrm>
              <a:off x="6013165" y="2094172"/>
              <a:ext cx="2575408" cy="1928471"/>
            </a:xfrm>
            <a:prstGeom prst="rect">
              <a:avLst/>
            </a:prstGeom>
          </p:spPr>
        </p:pic>
      </p:grpSp>
      <p:pic>
        <p:nvPicPr>
          <p:cNvPr id="1028" name="Picture 4" descr="meal food lunch eating sense">
            <a:extLst>
              <a:ext uri="{FF2B5EF4-FFF2-40B4-BE49-F238E27FC236}">
                <a16:creationId xmlns:a16="http://schemas.microsoft.com/office/drawing/2014/main" id="{AC5A8DAD-B72A-46C0-927E-021AE3F64D15}"/>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9412" t="10729" r="16051" b="14276"/>
          <a:stretch/>
        </p:blipFill>
        <p:spPr bwMode="auto">
          <a:xfrm>
            <a:off x="3155698" y="2094172"/>
            <a:ext cx="2803306" cy="19284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7579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3D9FA6A-EB84-4A9A-8860-A33EF12D7194}"/>
              </a:ext>
            </a:extLst>
          </p:cNvPr>
          <p:cNvSpPr>
            <a:spLocks noGrp="1"/>
          </p:cNvSpPr>
          <p:nvPr>
            <p:ph idx="16"/>
          </p:nvPr>
        </p:nvSpPr>
        <p:spPr>
          <a:xfrm>
            <a:off x="491629" y="478795"/>
            <a:ext cx="2083129" cy="551146"/>
          </a:xfrm>
        </p:spPr>
        <p:txBody>
          <a:bodyPr/>
          <a:lstStyle/>
          <a:p>
            <a:r>
              <a:rPr lang="en-GB"/>
              <a:t>Choking</a:t>
            </a:r>
          </a:p>
        </p:txBody>
      </p:sp>
      <p:sp>
        <p:nvSpPr>
          <p:cNvPr id="5" name="Rectangle 4">
            <a:extLst>
              <a:ext uri="{FF2B5EF4-FFF2-40B4-BE49-F238E27FC236}">
                <a16:creationId xmlns:a16="http://schemas.microsoft.com/office/drawing/2014/main" id="{A73A5011-76EE-4260-98F1-86F19B3E32F4}"/>
              </a:ext>
              <a:ext uri="{C183D7F6-B498-43B3-948B-1728B52AA6E4}">
                <adec:decorative xmlns:adec="http://schemas.microsoft.com/office/drawing/2017/decorative" val="1"/>
              </a:ext>
            </a:extLst>
          </p:cNvPr>
          <p:cNvSpPr/>
          <p:nvPr/>
        </p:nvSpPr>
        <p:spPr>
          <a:xfrm>
            <a:off x="491628" y="1187116"/>
            <a:ext cx="4930603" cy="2910521"/>
          </a:xfrm>
          <a:prstGeom prst="rect">
            <a:avLst/>
          </a:prstGeom>
          <a:noFill/>
          <a:ln w="28575">
            <a:solidFill>
              <a:srgbClr val="0084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587033B5-0320-4A72-8651-7A6EB0383A34}"/>
              </a:ext>
            </a:extLst>
          </p:cNvPr>
          <p:cNvSpPr/>
          <p:nvPr/>
        </p:nvSpPr>
        <p:spPr>
          <a:xfrm>
            <a:off x="491628" y="1181454"/>
            <a:ext cx="4930603" cy="2916183"/>
          </a:xfrm>
          <a:prstGeom prst="rect">
            <a:avLst/>
          </a:prstGeom>
        </p:spPr>
        <p:txBody>
          <a:bodyPr wrap="square">
            <a:spAutoFit/>
          </a:bodyPr>
          <a:lstStyle/>
          <a:p>
            <a:r>
              <a:rPr lang="en-GB" sz="1900" b="1">
                <a:solidFill>
                  <a:srgbClr val="190F2F"/>
                </a:solidFill>
                <a:cs typeface="Times"/>
              </a:rPr>
              <a:t>Tasks: </a:t>
            </a:r>
            <a:endParaRPr lang="en-GB" sz="1900">
              <a:solidFill>
                <a:srgbClr val="190F2F"/>
              </a:solidFill>
              <a:cs typeface="Times"/>
            </a:endParaRPr>
          </a:p>
          <a:p>
            <a:pPr marL="365745" indent="-365745">
              <a:spcAft>
                <a:spcPts val="488"/>
              </a:spcAft>
              <a:buClr>
                <a:schemeClr val="tx2"/>
              </a:buClr>
              <a:buSzPct val="100000"/>
              <a:buFont typeface="Lucida Grande"/>
              <a:buChar char="➤"/>
            </a:pPr>
            <a:r>
              <a:rPr lang="en-GB" sz="1900">
                <a:solidFill>
                  <a:srgbClr val="190F2F"/>
                </a:solidFill>
                <a:cs typeface="Times"/>
              </a:rPr>
              <a:t>Name 3 things that you think are a choking hazard for toddlers</a:t>
            </a:r>
          </a:p>
          <a:p>
            <a:pPr>
              <a:spcAft>
                <a:spcPts val="488"/>
              </a:spcAft>
              <a:buClr>
                <a:schemeClr val="tx2"/>
              </a:buClr>
              <a:buSzPct val="100000"/>
            </a:pPr>
            <a:endParaRPr lang="en-GB" sz="1900" b="1">
              <a:solidFill>
                <a:srgbClr val="190F2F"/>
              </a:solidFill>
              <a:cs typeface="Times"/>
            </a:endParaRPr>
          </a:p>
          <a:p>
            <a:pPr marL="365745" indent="-365745">
              <a:spcAft>
                <a:spcPts val="488"/>
              </a:spcAft>
              <a:buClr>
                <a:schemeClr val="tx2"/>
              </a:buClr>
              <a:buSzPct val="100000"/>
              <a:buFont typeface="Lucida Grande"/>
              <a:buChar char="➤"/>
            </a:pPr>
            <a:r>
              <a:rPr lang="en-GB" sz="1900">
                <a:solidFill>
                  <a:srgbClr val="190F2F"/>
                </a:solidFill>
                <a:cs typeface="Times"/>
              </a:rPr>
              <a:t>Name 3 things that you think are a choking hazard for your age group</a:t>
            </a:r>
          </a:p>
          <a:p>
            <a:endParaRPr lang="en-GB" sz="1900">
              <a:solidFill>
                <a:srgbClr val="190F2F"/>
              </a:solidFill>
              <a:cs typeface="Times"/>
            </a:endParaRPr>
          </a:p>
          <a:p>
            <a:pPr marL="365745" indent="-365745">
              <a:spcAft>
                <a:spcPts val="488"/>
              </a:spcAft>
              <a:buClr>
                <a:schemeClr val="tx2"/>
              </a:buClr>
              <a:buSzPct val="100000"/>
              <a:buFont typeface="Lucida Grande"/>
              <a:buChar char="➤"/>
            </a:pPr>
            <a:r>
              <a:rPr lang="en-GB" sz="1900">
                <a:solidFill>
                  <a:srgbClr val="190F2F"/>
                </a:solidFill>
                <a:cs typeface="Times"/>
              </a:rPr>
              <a:t>Name 3 things that you think are a choking hazard for adults</a:t>
            </a:r>
          </a:p>
        </p:txBody>
      </p:sp>
      <p:pic>
        <p:nvPicPr>
          <p:cNvPr id="12" name="Picture 11">
            <a:extLst>
              <a:ext uri="{FF2B5EF4-FFF2-40B4-BE49-F238E27FC236}">
                <a16:creationId xmlns:a16="http://schemas.microsoft.com/office/drawing/2014/main" id="{77D10D99-7B04-45DB-8DD3-C8A5763F78A7}"/>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50184" y="2002319"/>
            <a:ext cx="2592764" cy="2284933"/>
          </a:xfrm>
          <a:prstGeom prst="rect">
            <a:avLst/>
          </a:prstGeom>
        </p:spPr>
      </p:pic>
      <p:pic>
        <p:nvPicPr>
          <p:cNvPr id="14" name="Picture 13">
            <a:extLst>
              <a:ext uri="{FF2B5EF4-FFF2-40B4-BE49-F238E27FC236}">
                <a16:creationId xmlns:a16="http://schemas.microsoft.com/office/drawing/2014/main" id="{409FB003-2FDA-4EF7-B895-8FF5E1DAA1DB}"/>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19139" y="1636758"/>
            <a:ext cx="1235242" cy="1235242"/>
          </a:xfrm>
          <a:prstGeom prst="rect">
            <a:avLst/>
          </a:prstGeom>
        </p:spPr>
      </p:pic>
    </p:spTree>
    <p:extLst>
      <p:ext uri="{BB962C8B-B14F-4D97-AF65-F5344CB8AC3E}">
        <p14:creationId xmlns:p14="http://schemas.microsoft.com/office/powerpoint/2010/main" val="202447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BD880D-2D85-4B1C-A233-14FFEBCE8CDB}"/>
              </a:ext>
            </a:extLst>
          </p:cNvPr>
          <p:cNvSpPr>
            <a:spLocks noGrp="1"/>
          </p:cNvSpPr>
          <p:nvPr>
            <p:ph idx="16"/>
          </p:nvPr>
        </p:nvSpPr>
        <p:spPr>
          <a:xfrm>
            <a:off x="491630" y="478795"/>
            <a:ext cx="2107192" cy="551146"/>
          </a:xfrm>
        </p:spPr>
        <p:txBody>
          <a:bodyPr/>
          <a:lstStyle/>
          <a:p>
            <a:r>
              <a:rPr lang="en-GB"/>
              <a:t>Choking</a:t>
            </a:r>
          </a:p>
        </p:txBody>
      </p:sp>
      <p:sp>
        <p:nvSpPr>
          <p:cNvPr id="4" name="Text Placeholder 3">
            <a:extLst>
              <a:ext uri="{FF2B5EF4-FFF2-40B4-BE49-F238E27FC236}">
                <a16:creationId xmlns:a16="http://schemas.microsoft.com/office/drawing/2014/main" id="{DAB9A8EB-8F9B-4E27-8D5B-B3858BD54E1E}"/>
              </a:ext>
            </a:extLst>
          </p:cNvPr>
          <p:cNvSpPr>
            <a:spLocks noGrp="1"/>
          </p:cNvSpPr>
          <p:nvPr>
            <p:ph type="body" sz="quarter" idx="10"/>
          </p:nvPr>
        </p:nvSpPr>
        <p:spPr/>
        <p:txBody>
          <a:bodyPr/>
          <a:lstStyle/>
          <a:p>
            <a:endParaRPr lang="en-GB"/>
          </a:p>
        </p:txBody>
      </p:sp>
      <p:sp>
        <p:nvSpPr>
          <p:cNvPr id="5" name="Rectangle 4">
            <a:extLst>
              <a:ext uri="{FF2B5EF4-FFF2-40B4-BE49-F238E27FC236}">
                <a16:creationId xmlns:a16="http://schemas.microsoft.com/office/drawing/2014/main" id="{1285677D-C74B-4FF0-AFE1-12CDFC3F5FD6}"/>
              </a:ext>
            </a:extLst>
          </p:cNvPr>
          <p:cNvSpPr/>
          <p:nvPr/>
        </p:nvSpPr>
        <p:spPr>
          <a:xfrm>
            <a:off x="517054" y="1187116"/>
            <a:ext cx="5959642" cy="4085734"/>
          </a:xfrm>
          <a:prstGeom prst="rect">
            <a:avLst/>
          </a:prstGeom>
        </p:spPr>
        <p:txBody>
          <a:bodyPr wrap="square" anchor="t">
            <a:spAutoFit/>
          </a:bodyPr>
          <a:lstStyle/>
          <a:p>
            <a:r>
              <a:rPr lang="en-GB" sz="1900" b="1">
                <a:solidFill>
                  <a:srgbClr val="190F2F"/>
                </a:solidFill>
                <a:cs typeface="Times"/>
              </a:rPr>
              <a:t>Basic anatomy </a:t>
            </a:r>
          </a:p>
          <a:p>
            <a:endParaRPr lang="en-GB" sz="1900">
              <a:solidFill>
                <a:srgbClr val="190F2F"/>
              </a:solidFill>
              <a:cs typeface="Times"/>
            </a:endParaRPr>
          </a:p>
          <a:p>
            <a:pPr marL="365125" indent="-365125">
              <a:spcAft>
                <a:spcPts val="488"/>
              </a:spcAft>
              <a:buClr>
                <a:schemeClr val="tx2"/>
              </a:buClr>
              <a:buSzPct val="100000"/>
              <a:buFont typeface="Lucida Grande"/>
              <a:buChar char="➤"/>
            </a:pPr>
            <a:r>
              <a:rPr lang="en-GB" sz="1900">
                <a:solidFill>
                  <a:srgbClr val="190F2F"/>
                </a:solidFill>
                <a:cs typeface="Times"/>
              </a:rPr>
              <a:t>We put the food we eat into our mouth, chew it and swallow. It then travels down our body in to our </a:t>
            </a:r>
            <a:r>
              <a:rPr lang="en-GB" sz="1900" b="1">
                <a:solidFill>
                  <a:srgbClr val="190F2F"/>
                </a:solidFill>
                <a:cs typeface="Times"/>
              </a:rPr>
              <a:t>S</a:t>
            </a:r>
            <a:r>
              <a:rPr lang="en-GB" sz="1900">
                <a:solidFill>
                  <a:srgbClr val="190F2F"/>
                </a:solidFill>
                <a:cs typeface="Times"/>
              </a:rPr>
              <a:t>_ _ _ _ _ _.</a:t>
            </a:r>
            <a:endParaRPr lang="en-GB" sz="1900" b="1">
              <a:solidFill>
                <a:srgbClr val="190F2F"/>
              </a:solidFill>
              <a:cs typeface="Times"/>
            </a:endParaRPr>
          </a:p>
          <a:p>
            <a:pPr marL="365125" indent="-365125">
              <a:spcAft>
                <a:spcPts val="488"/>
              </a:spcAft>
              <a:buClr>
                <a:schemeClr val="tx2"/>
              </a:buClr>
              <a:buSzPct val="100000"/>
              <a:buFont typeface="Lucida Grande"/>
              <a:buChar char="➤"/>
            </a:pPr>
            <a:r>
              <a:rPr lang="en-GB" sz="1900">
                <a:solidFill>
                  <a:srgbClr val="190F2F"/>
                </a:solidFill>
                <a:cs typeface="Times"/>
              </a:rPr>
              <a:t>We breathe air in through our mouth (and </a:t>
            </a:r>
            <a:r>
              <a:rPr lang="en-GB" sz="1900" b="1">
                <a:solidFill>
                  <a:srgbClr val="190F2F"/>
                </a:solidFill>
                <a:cs typeface="Times"/>
              </a:rPr>
              <a:t>N</a:t>
            </a:r>
            <a:r>
              <a:rPr lang="en-GB" sz="1900">
                <a:solidFill>
                  <a:srgbClr val="190F2F"/>
                </a:solidFill>
                <a:cs typeface="Times"/>
              </a:rPr>
              <a:t>_ _ _), this travels down a tube in our neck and into our lungs. </a:t>
            </a:r>
            <a:endParaRPr lang="en-US" sz="1900" b="1">
              <a:cs typeface="Arial"/>
            </a:endParaRPr>
          </a:p>
          <a:p>
            <a:pPr marL="365745" indent="-365745">
              <a:spcAft>
                <a:spcPts val="488"/>
              </a:spcAft>
              <a:buClr>
                <a:schemeClr val="tx2"/>
              </a:buClr>
              <a:buSzPct val="100000"/>
              <a:buFont typeface="Lucida Grande"/>
              <a:buChar char="➤"/>
            </a:pPr>
            <a:r>
              <a:rPr lang="en-GB" sz="1900">
                <a:solidFill>
                  <a:srgbClr val="190F2F"/>
                </a:solidFill>
                <a:cs typeface="Times"/>
              </a:rPr>
              <a:t>At the back of the throat, there is a flap with the job of ensuring that food and air go to the correct places.</a:t>
            </a:r>
          </a:p>
          <a:p>
            <a:pPr marL="365125" indent="-365125">
              <a:spcAft>
                <a:spcPts val="488"/>
              </a:spcAft>
              <a:buClr>
                <a:schemeClr val="tx2"/>
              </a:buClr>
              <a:buSzPct val="100000"/>
              <a:buFont typeface="Lucida Grande"/>
              <a:buChar char="➤"/>
            </a:pPr>
            <a:r>
              <a:rPr lang="en-GB" sz="1900">
                <a:solidFill>
                  <a:srgbClr val="190F2F"/>
                </a:solidFill>
                <a:cs typeface="Times"/>
              </a:rPr>
              <a:t>Sometimes the flap doesn’t work fast enough and the airway can become </a:t>
            </a:r>
            <a:r>
              <a:rPr lang="en-GB" sz="1900" b="1">
                <a:solidFill>
                  <a:srgbClr val="190F2F"/>
                </a:solidFill>
                <a:cs typeface="Times"/>
              </a:rPr>
              <a:t>B</a:t>
            </a:r>
            <a:r>
              <a:rPr lang="en-GB" sz="1900">
                <a:solidFill>
                  <a:srgbClr val="190F2F"/>
                </a:solidFill>
                <a:cs typeface="Times"/>
              </a:rPr>
              <a:t>_ _ _ _ _ _.</a:t>
            </a:r>
          </a:p>
        </p:txBody>
      </p:sp>
      <p:sp>
        <p:nvSpPr>
          <p:cNvPr id="6" name="Rectangle 5">
            <a:extLst>
              <a:ext uri="{FF2B5EF4-FFF2-40B4-BE49-F238E27FC236}">
                <a16:creationId xmlns:a16="http://schemas.microsoft.com/office/drawing/2014/main" id="{3624EC38-2444-4AF2-9978-7EC4B0059552}"/>
              </a:ext>
              <a:ext uri="{C183D7F6-B498-43B3-948B-1728B52AA6E4}">
                <adec:decorative xmlns:adec="http://schemas.microsoft.com/office/drawing/2017/decorative" val="1"/>
              </a:ext>
            </a:extLst>
          </p:cNvPr>
          <p:cNvSpPr/>
          <p:nvPr/>
        </p:nvSpPr>
        <p:spPr>
          <a:xfrm>
            <a:off x="517056" y="1187116"/>
            <a:ext cx="5959642" cy="4146884"/>
          </a:xfrm>
          <a:prstGeom prst="rect">
            <a:avLst/>
          </a:prstGeom>
          <a:noFill/>
          <a:ln w="28575">
            <a:solidFill>
              <a:srgbClr val="0084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A diagram of the human respiratory system">
            <a:extLst>
              <a:ext uri="{FF2B5EF4-FFF2-40B4-BE49-F238E27FC236}">
                <a16:creationId xmlns:a16="http://schemas.microsoft.com/office/drawing/2014/main" id="{279EC4AB-C7B8-411C-93EC-BE60757B6355}"/>
              </a:ext>
            </a:extLst>
          </p:cNvPr>
          <p:cNvPicPr>
            <a:picLocks noChangeAspect="1"/>
          </p:cNvPicPr>
          <p:nvPr/>
        </p:nvPicPr>
        <p:blipFill>
          <a:blip r:embed="rId3"/>
          <a:stretch>
            <a:fillRect/>
          </a:stretch>
        </p:blipFill>
        <p:spPr>
          <a:xfrm>
            <a:off x="6791070" y="1525536"/>
            <a:ext cx="2175874" cy="2539810"/>
          </a:xfrm>
          <a:prstGeom prst="rect">
            <a:avLst/>
          </a:prstGeom>
        </p:spPr>
      </p:pic>
    </p:spTree>
    <p:extLst>
      <p:ext uri="{BB962C8B-B14F-4D97-AF65-F5344CB8AC3E}">
        <p14:creationId xmlns:p14="http://schemas.microsoft.com/office/powerpoint/2010/main" val="2847899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72E2A024-BA54-4D9D-953D-FE42ADD3D527}"/>
              </a:ext>
            </a:extLst>
          </p:cNvPr>
          <p:cNvSpPr>
            <a:spLocks noGrp="1"/>
          </p:cNvSpPr>
          <p:nvPr>
            <p:ph idx="16"/>
          </p:nvPr>
        </p:nvSpPr>
        <p:spPr>
          <a:xfrm>
            <a:off x="493200" y="478795"/>
            <a:ext cx="3231373" cy="551146"/>
          </a:xfrm>
        </p:spPr>
        <p:txBody>
          <a:bodyPr/>
          <a:lstStyle/>
          <a:p>
            <a:r>
              <a:rPr lang="en-GB"/>
              <a:t>Activity   A24</a:t>
            </a:r>
          </a:p>
        </p:txBody>
      </p:sp>
      <p:sp>
        <p:nvSpPr>
          <p:cNvPr id="7" name="Content Placeholder 6">
            <a:extLst>
              <a:ext uri="{FF2B5EF4-FFF2-40B4-BE49-F238E27FC236}">
                <a16:creationId xmlns:a16="http://schemas.microsoft.com/office/drawing/2014/main" id="{9AAE7F2A-3C26-4004-BD81-8F55A553F81F}"/>
              </a:ext>
            </a:extLst>
          </p:cNvPr>
          <p:cNvSpPr>
            <a:spLocks noGrp="1"/>
          </p:cNvSpPr>
          <p:nvPr>
            <p:ph idx="17"/>
          </p:nvPr>
        </p:nvSpPr>
        <p:spPr>
          <a:xfrm>
            <a:off x="493201" y="1029941"/>
            <a:ext cx="4078800" cy="551146"/>
          </a:xfrm>
        </p:spPr>
        <p:txBody>
          <a:bodyPr/>
          <a:lstStyle/>
          <a:p>
            <a:r>
              <a:rPr lang="en-GB"/>
              <a:t>Digestion of food</a:t>
            </a:r>
          </a:p>
        </p:txBody>
      </p:sp>
      <p:sp>
        <p:nvSpPr>
          <p:cNvPr id="5" name="Text Placeholder 4">
            <a:extLst>
              <a:ext uri="{FF2B5EF4-FFF2-40B4-BE49-F238E27FC236}">
                <a16:creationId xmlns:a16="http://schemas.microsoft.com/office/drawing/2014/main" id="{159922DE-F41A-4450-96EB-4512AA16AF0F}"/>
              </a:ext>
            </a:extLst>
          </p:cNvPr>
          <p:cNvSpPr>
            <a:spLocks noGrp="1"/>
          </p:cNvSpPr>
          <p:nvPr>
            <p:ph type="body" sz="quarter" idx="10"/>
          </p:nvPr>
        </p:nvSpPr>
        <p:spPr/>
        <p:txBody>
          <a:bodyPr/>
          <a:lstStyle/>
          <a:p>
            <a:endParaRPr lang="en-GB"/>
          </a:p>
        </p:txBody>
      </p:sp>
      <p:sp>
        <p:nvSpPr>
          <p:cNvPr id="9" name="Rectangle 8">
            <a:extLst>
              <a:ext uri="{FF2B5EF4-FFF2-40B4-BE49-F238E27FC236}">
                <a16:creationId xmlns:a16="http://schemas.microsoft.com/office/drawing/2014/main" id="{CFD0C147-9927-4DFE-9102-08676B9AB1CD}"/>
              </a:ext>
            </a:extLst>
          </p:cNvPr>
          <p:cNvSpPr/>
          <p:nvPr/>
        </p:nvSpPr>
        <p:spPr>
          <a:xfrm>
            <a:off x="710621" y="1918969"/>
            <a:ext cx="7058526" cy="2308324"/>
          </a:xfrm>
          <a:prstGeom prst="rect">
            <a:avLst/>
          </a:prstGeom>
        </p:spPr>
        <p:txBody>
          <a:bodyPr wrap="square" anchor="t">
            <a:spAutoFit/>
          </a:bodyPr>
          <a:lstStyle/>
          <a:p>
            <a:pPr algn="ctr"/>
            <a:r>
              <a:rPr lang="en-GB" sz="2400" b="1"/>
              <a:t>Students now have the opportunity to demonstrate their knowledge regarding the digestive process</a:t>
            </a:r>
            <a:r>
              <a:rPr lang="en-US" sz="2400" b="1"/>
              <a:t>. U</a:t>
            </a:r>
            <a:r>
              <a:rPr lang="en-GB" sz="2400" b="1"/>
              <a:t>se our </a:t>
            </a:r>
            <a:r>
              <a:rPr lang="en-GB" sz="2400" b="1">
                <a:solidFill>
                  <a:srgbClr val="008453"/>
                </a:solidFill>
              </a:rPr>
              <a:t>downloadable worksheet</a:t>
            </a:r>
            <a:r>
              <a:rPr lang="en-GB" sz="2400" b="1"/>
              <a:t> which can be found on slide 18 of this power point and on the St John Ambulance website. </a:t>
            </a:r>
          </a:p>
        </p:txBody>
      </p:sp>
    </p:spTree>
    <p:extLst>
      <p:ext uri="{BB962C8B-B14F-4D97-AF65-F5344CB8AC3E}">
        <p14:creationId xmlns:p14="http://schemas.microsoft.com/office/powerpoint/2010/main" val="6467709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p:cNvSpPr>
            <a:spLocks noGrp="1"/>
          </p:cNvSpPr>
          <p:nvPr>
            <p:ph type="title" idx="4294967295"/>
          </p:nvPr>
        </p:nvSpPr>
        <p:spPr>
          <a:xfrm>
            <a:off x="561473" y="413001"/>
            <a:ext cx="3295912" cy="610107"/>
          </a:xfrm>
          <a:prstGeom prst="rect">
            <a:avLst/>
          </a:prstGeom>
          <a:solidFill>
            <a:srgbClr val="009F4D"/>
          </a:solidFill>
        </p:spPr>
        <p:txBody>
          <a:bodyPr wrap="square" lIns="58615" tIns="38100" rIns="58615" bIns="58615">
            <a:spAutoFit/>
          </a:bodyPr>
          <a:lstStyle/>
          <a:p>
            <a:r>
              <a:rPr lang="en-US" sz="3700">
                <a:solidFill>
                  <a:srgbClr val="FFFFFF"/>
                </a:solidFill>
              </a:rPr>
              <a:t>Choking   A22</a:t>
            </a:r>
          </a:p>
        </p:txBody>
      </p:sp>
      <p:sp>
        <p:nvSpPr>
          <p:cNvPr id="3" name="Text Placeholder 2"/>
          <p:cNvSpPr>
            <a:spLocks noGrp="1"/>
          </p:cNvSpPr>
          <p:nvPr>
            <p:ph type="body" sz="quarter" idx="10"/>
          </p:nvPr>
        </p:nvSpPr>
        <p:spPr/>
        <p:txBody>
          <a:bodyPr/>
          <a:lstStyle/>
          <a:p>
            <a:endParaRPr lang="en-US"/>
          </a:p>
        </p:txBody>
      </p:sp>
      <p:sp>
        <p:nvSpPr>
          <p:cNvPr id="13" name="Rectangle 12">
            <a:extLst>
              <a:ext uri="{FF2B5EF4-FFF2-40B4-BE49-F238E27FC236}">
                <a16:creationId xmlns:a16="http://schemas.microsoft.com/office/drawing/2014/main" id="{840FB928-0CAB-47E7-932D-2DAEAE10EE59}"/>
              </a:ext>
              <a:ext uri="{C183D7F6-B498-43B3-948B-1728B52AA6E4}">
                <adec:decorative xmlns:adec="http://schemas.microsoft.com/office/drawing/2017/decorative" val="1"/>
              </a:ext>
            </a:extLst>
          </p:cNvPr>
          <p:cNvSpPr/>
          <p:nvPr/>
        </p:nvSpPr>
        <p:spPr>
          <a:xfrm>
            <a:off x="2479220" y="1545711"/>
            <a:ext cx="4391169" cy="2062103"/>
          </a:xfrm>
          <a:prstGeom prst="rect">
            <a:avLst/>
          </a:prstGeom>
          <a:noFill/>
          <a:ln w="28575">
            <a:solidFill>
              <a:srgbClr val="0084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0BDBAF73-3264-42FF-BC47-D841998EA8CC}"/>
              </a:ext>
            </a:extLst>
          </p:cNvPr>
          <p:cNvSpPr txBox="1"/>
          <p:nvPr/>
        </p:nvSpPr>
        <p:spPr>
          <a:xfrm>
            <a:off x="2487241" y="1791223"/>
            <a:ext cx="4391169" cy="1569660"/>
          </a:xfrm>
          <a:prstGeom prst="rect">
            <a:avLst/>
          </a:prstGeom>
          <a:noFill/>
        </p:spPr>
        <p:txBody>
          <a:bodyPr wrap="square" rtlCol="0">
            <a:spAutoFit/>
          </a:bodyPr>
          <a:lstStyle/>
          <a:p>
            <a:pPr algn="ctr"/>
            <a:r>
              <a:rPr lang="en-GB" sz="3200" b="1"/>
              <a:t>Signs and symptoms of someone who is choking could be… </a:t>
            </a:r>
          </a:p>
        </p:txBody>
      </p:sp>
      <p:pic>
        <p:nvPicPr>
          <p:cNvPr id="5" name="Picture 4">
            <a:extLst>
              <a:ext uri="{FF2B5EF4-FFF2-40B4-BE49-F238E27FC236}">
                <a16:creationId xmlns:a16="http://schemas.microsoft.com/office/drawing/2014/main" id="{2D4E3B58-0B22-4C4B-AF6C-7AE1C0CF515F}"/>
              </a:ext>
              <a:ext uri="{C183D7F6-B498-43B3-948B-1728B52AA6E4}">
                <adec:decorative xmlns:adec="http://schemas.microsoft.com/office/drawing/2017/decorative" val="1"/>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3994" b="96486" l="9585" r="89617">
                        <a14:foregroundMark x1="31949" y1="8946" x2="39776" y2="24920"/>
                        <a14:foregroundMark x1="31470" y1="10064" x2="62780" y2="19169"/>
                        <a14:foregroundMark x1="62780" y1="19169" x2="46006" y2="49361"/>
                        <a14:foregroundMark x1="46006" y1="49361" x2="44728" y2="85783"/>
                        <a14:foregroundMark x1="56869" y1="56550" x2="71086" y2="28115"/>
                        <a14:foregroundMark x1="71086" y1="28115" x2="50160" y2="19968"/>
                        <a14:foregroundMark x1="47444" y1="14537" x2="29553" y2="50160"/>
                        <a14:foregroundMark x1="29553" y1="50160" x2="55272" y2="70767"/>
                        <a14:foregroundMark x1="55272" y1="70767" x2="79233" y2="44249"/>
                        <a14:foregroundMark x1="79233" y1="44249" x2="34185" y2="48243"/>
                        <a14:foregroundMark x1="34185" y1="48243" x2="39776" y2="79712"/>
                        <a14:foregroundMark x1="39776" y1="79712" x2="53355" y2="51278"/>
                        <a14:foregroundMark x1="53355" y1="51278" x2="12939" y2="67572"/>
                        <a14:foregroundMark x1="12939" y1="67572" x2="24281" y2="96805"/>
                        <a14:foregroundMark x1="24281" y1="96805" x2="67572" y2="88978"/>
                        <a14:foregroundMark x1="67572" y1="88978" x2="73802" y2="57188"/>
                        <a14:foregroundMark x1="73802" y1="57188" x2="39776" y2="61821"/>
                        <a14:foregroundMark x1="39776" y1="61821" x2="72045" y2="61182"/>
                        <a14:foregroundMark x1="72045" y1="61182" x2="58466" y2="29393"/>
                        <a14:foregroundMark x1="58466" y1="29393" x2="41853" y2="30990"/>
                        <a14:foregroundMark x1="41853" y1="50958" x2="31949" y2="80831"/>
                        <a14:foregroundMark x1="31949" y1="80831" x2="41853" y2="65815"/>
                        <a14:foregroundMark x1="47444" y1="56550" x2="49042" y2="70288"/>
                        <a14:foregroundMark x1="48562" y1="12780" x2="31470" y2="44249"/>
                        <a14:foregroundMark x1="34824" y1="12300" x2="34824" y2="42652"/>
                        <a14:foregroundMark x1="34824" y1="42652" x2="34824" y2="42652"/>
                        <a14:foregroundMark x1="22045" y1="10543" x2="35304" y2="24920"/>
                        <a14:foregroundMark x1="31470" y1="4473" x2="39776" y2="18371"/>
                        <a14:foregroundMark x1="25879" y1="5112" x2="31470" y2="24920"/>
                        <a14:foregroundMark x1="27636" y1="8946" x2="33067" y2="13419"/>
                        <a14:foregroundMark x1="48083" y1="3994" x2="73163" y2="21725"/>
                        <a14:foregroundMark x1="73163" y1="21725" x2="74601" y2="23323"/>
                        <a14:foregroundMark x1="57987" y1="15016" x2="69489" y2="22204"/>
                      </a14:backgroundRemoval>
                    </a14:imgEffect>
                  </a14:imgLayer>
                </a14:imgProps>
              </a:ext>
              <a:ext uri="{28A0092B-C50C-407E-A947-70E740481C1C}">
                <a14:useLocalDpi xmlns:a14="http://schemas.microsoft.com/office/drawing/2010/main" val="0"/>
              </a:ext>
            </a:extLst>
          </a:blip>
          <a:stretch>
            <a:fillRect/>
          </a:stretch>
        </p:blipFill>
        <p:spPr>
          <a:xfrm>
            <a:off x="5931625" y="3534038"/>
            <a:ext cx="1575775" cy="1575775"/>
          </a:xfrm>
          <a:prstGeom prst="rect">
            <a:avLst/>
          </a:prstGeom>
        </p:spPr>
      </p:pic>
      <p:sp>
        <p:nvSpPr>
          <p:cNvPr id="15" name="Speech Bubble: Rectangle with Corners Rounded 14">
            <a:extLst>
              <a:ext uri="{FF2B5EF4-FFF2-40B4-BE49-F238E27FC236}">
                <a16:creationId xmlns:a16="http://schemas.microsoft.com/office/drawing/2014/main" id="{53AFE9AE-A1CB-4FEF-93FA-73B055F21843}"/>
              </a:ext>
            </a:extLst>
          </p:cNvPr>
          <p:cNvSpPr/>
          <p:nvPr/>
        </p:nvSpPr>
        <p:spPr>
          <a:xfrm>
            <a:off x="561473" y="1521649"/>
            <a:ext cx="1532022" cy="866967"/>
          </a:xfrm>
          <a:prstGeom prst="wedgeRoundRectCallout">
            <a:avLst>
              <a:gd name="adj1" fmla="val 58748"/>
              <a:gd name="adj2" fmla="val 90256"/>
              <a:gd name="adj3" fmla="val 16667"/>
            </a:avLst>
          </a:prstGeom>
          <a:noFill/>
          <a:ln>
            <a:solidFill>
              <a:srgbClr val="A9AA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rgbClr val="008453"/>
                </a:solidFill>
              </a:rPr>
              <a:t>A </a:t>
            </a:r>
            <a:r>
              <a:rPr lang="en-GB" b="1">
                <a:solidFill>
                  <a:srgbClr val="008453"/>
                </a:solidFill>
              </a:rPr>
              <a:t>SIGN</a:t>
            </a:r>
            <a:r>
              <a:rPr lang="en-GB">
                <a:solidFill>
                  <a:srgbClr val="008453"/>
                </a:solidFill>
              </a:rPr>
              <a:t> is something you can see.</a:t>
            </a:r>
          </a:p>
        </p:txBody>
      </p:sp>
      <p:sp>
        <p:nvSpPr>
          <p:cNvPr id="16" name="Speech Bubble: Rectangle with Corners Rounded 15">
            <a:extLst>
              <a:ext uri="{FF2B5EF4-FFF2-40B4-BE49-F238E27FC236}">
                <a16:creationId xmlns:a16="http://schemas.microsoft.com/office/drawing/2014/main" id="{9A5AB9C2-3202-4E19-87E6-1CB064538F33}"/>
              </a:ext>
            </a:extLst>
          </p:cNvPr>
          <p:cNvSpPr/>
          <p:nvPr/>
        </p:nvSpPr>
        <p:spPr>
          <a:xfrm>
            <a:off x="7088682" y="2086438"/>
            <a:ext cx="1646243" cy="1204545"/>
          </a:xfrm>
          <a:prstGeom prst="wedgeRoundRectCallout">
            <a:avLst>
              <a:gd name="adj1" fmla="val -56435"/>
              <a:gd name="adj2" fmla="val 86555"/>
              <a:gd name="adj3" fmla="val 16667"/>
            </a:avLst>
          </a:prstGeom>
          <a:noFill/>
          <a:ln>
            <a:solidFill>
              <a:srgbClr val="A9AA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rgbClr val="008453"/>
                </a:solidFill>
              </a:rPr>
              <a:t>A </a:t>
            </a:r>
            <a:r>
              <a:rPr lang="en-GB" b="1">
                <a:solidFill>
                  <a:srgbClr val="008453"/>
                </a:solidFill>
              </a:rPr>
              <a:t>SYMPTOM</a:t>
            </a:r>
            <a:r>
              <a:rPr lang="en-GB">
                <a:solidFill>
                  <a:srgbClr val="008453"/>
                </a:solidFill>
              </a:rPr>
              <a:t> is something that the casualty can feel.</a:t>
            </a:r>
          </a:p>
        </p:txBody>
      </p:sp>
    </p:spTree>
    <p:extLst>
      <p:ext uri="{BB962C8B-B14F-4D97-AF65-F5344CB8AC3E}">
        <p14:creationId xmlns:p14="http://schemas.microsoft.com/office/powerpoint/2010/main" val="5589831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p:cNvSpPr>
            <a:spLocks noGrp="1"/>
          </p:cNvSpPr>
          <p:nvPr>
            <p:ph type="title" idx="4294967295"/>
          </p:nvPr>
        </p:nvSpPr>
        <p:spPr>
          <a:xfrm>
            <a:off x="561472" y="413001"/>
            <a:ext cx="3365069" cy="610107"/>
          </a:xfrm>
          <a:prstGeom prst="rect">
            <a:avLst/>
          </a:prstGeom>
          <a:solidFill>
            <a:srgbClr val="009F4D"/>
          </a:solidFill>
        </p:spPr>
        <p:txBody>
          <a:bodyPr wrap="square" lIns="58615" tIns="38100" rIns="58615" bIns="58615">
            <a:spAutoFit/>
          </a:bodyPr>
          <a:lstStyle/>
          <a:p>
            <a:r>
              <a:rPr lang="en-US" sz="3700">
                <a:solidFill>
                  <a:srgbClr val="FFFFFF"/>
                </a:solidFill>
              </a:rPr>
              <a:t>Answers   A22</a:t>
            </a:r>
          </a:p>
        </p:txBody>
      </p:sp>
      <p:sp>
        <p:nvSpPr>
          <p:cNvPr id="3" name="Text Placeholder 2"/>
          <p:cNvSpPr>
            <a:spLocks noGrp="1"/>
          </p:cNvSpPr>
          <p:nvPr>
            <p:ph type="body" sz="quarter" idx="10"/>
          </p:nvPr>
        </p:nvSpPr>
        <p:spPr/>
        <p:txBody>
          <a:bodyPr/>
          <a:lstStyle/>
          <a:p>
            <a:endParaRPr lang="en-US"/>
          </a:p>
        </p:txBody>
      </p:sp>
      <p:sp>
        <p:nvSpPr>
          <p:cNvPr id="11" name="Rectangle 10">
            <a:extLst>
              <a:ext uri="{FF2B5EF4-FFF2-40B4-BE49-F238E27FC236}">
                <a16:creationId xmlns:a16="http://schemas.microsoft.com/office/drawing/2014/main" id="{2618B4CC-C5B7-48BB-B724-DB0BA12C674E}"/>
              </a:ext>
              <a:ext uri="{C183D7F6-B498-43B3-948B-1728B52AA6E4}">
                <adec:decorative xmlns:adec="http://schemas.microsoft.com/office/drawing/2017/decorative" val="1"/>
              </a:ext>
            </a:extLst>
          </p:cNvPr>
          <p:cNvSpPr/>
          <p:nvPr/>
        </p:nvSpPr>
        <p:spPr>
          <a:xfrm>
            <a:off x="588211" y="1184765"/>
            <a:ext cx="5111549" cy="3506878"/>
          </a:xfrm>
          <a:prstGeom prst="rect">
            <a:avLst/>
          </a:prstGeom>
          <a:noFill/>
          <a:ln w="28575">
            <a:solidFill>
              <a:srgbClr val="0084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6AE85BBD-2F8F-45A6-A90E-32B506B088ED}"/>
              </a:ext>
            </a:extLst>
          </p:cNvPr>
          <p:cNvSpPr txBox="1">
            <a:spLocks noChangeAspect="1"/>
          </p:cNvSpPr>
          <p:nvPr/>
        </p:nvSpPr>
        <p:spPr>
          <a:xfrm>
            <a:off x="588210" y="1184764"/>
            <a:ext cx="5111549" cy="3506878"/>
          </a:xfrm>
          <a:prstGeom prst="rect">
            <a:avLst/>
          </a:prstGeom>
          <a:noFill/>
        </p:spPr>
        <p:txBody>
          <a:bodyPr wrap="square" lIns="74441" tIns="37221" rIns="74441" bIns="37221" rtlCol="0">
            <a:spAutoFit/>
          </a:bodyPr>
          <a:lstStyle/>
          <a:p>
            <a:pPr>
              <a:spcAft>
                <a:spcPts val="488"/>
              </a:spcAft>
              <a:buClr>
                <a:schemeClr val="tx2"/>
              </a:buClr>
              <a:buSzPct val="100000"/>
            </a:pPr>
            <a:r>
              <a:rPr lang="en-GB" altLang="en-US" sz="1800"/>
              <a:t>Signs and symptoms of someone who is choking could be:</a:t>
            </a:r>
          </a:p>
          <a:p>
            <a:pPr marL="365745" indent="-365745">
              <a:spcAft>
                <a:spcPts val="488"/>
              </a:spcAft>
              <a:buClr>
                <a:schemeClr val="tx2"/>
              </a:buClr>
              <a:buSzPct val="100000"/>
              <a:buFont typeface="Lucida Grande"/>
              <a:buChar char="➤"/>
            </a:pPr>
            <a:r>
              <a:rPr lang="en-GB" altLang="en-US" sz="1800"/>
              <a:t>They may be unable to speak, breathe or cough</a:t>
            </a:r>
          </a:p>
          <a:p>
            <a:pPr marL="365745" indent="-365745">
              <a:spcAft>
                <a:spcPts val="488"/>
              </a:spcAft>
              <a:buClr>
                <a:schemeClr val="tx2"/>
              </a:buClr>
              <a:buSzPct val="100000"/>
              <a:buFont typeface="Lucida Grande"/>
              <a:buChar char="➤"/>
            </a:pPr>
            <a:r>
              <a:rPr lang="en-GB" sz="1800"/>
              <a:t>The casualty's face or neck may become very red or look a purple or blue colour</a:t>
            </a:r>
          </a:p>
          <a:p>
            <a:pPr marL="365745" indent="-365745">
              <a:spcAft>
                <a:spcPts val="488"/>
              </a:spcAft>
              <a:buClr>
                <a:schemeClr val="tx2"/>
              </a:buClr>
              <a:buSzPct val="100000"/>
              <a:buFont typeface="Lucida Grande"/>
              <a:buChar char="➤"/>
            </a:pPr>
            <a:r>
              <a:rPr lang="en-GB" sz="1800"/>
              <a:t>The may point to or grasp at their mouth or throat</a:t>
            </a:r>
          </a:p>
          <a:p>
            <a:pPr marL="365745" indent="-365745">
              <a:spcAft>
                <a:spcPts val="488"/>
              </a:spcAft>
              <a:buClr>
                <a:schemeClr val="tx2"/>
              </a:buClr>
              <a:buSzPct val="100000"/>
              <a:buFont typeface="Lucida Grande"/>
              <a:buChar char="➤"/>
            </a:pPr>
            <a:r>
              <a:rPr lang="en-GB" sz="1800"/>
              <a:t>They may stand up and look very distressed</a:t>
            </a:r>
          </a:p>
          <a:p>
            <a:pPr marL="365745" indent="-365745">
              <a:spcAft>
                <a:spcPts val="488"/>
              </a:spcAft>
              <a:buClr>
                <a:schemeClr val="tx2"/>
              </a:buClr>
              <a:buSzPct val="100000"/>
              <a:buFont typeface="Lucida Grande"/>
              <a:buChar char="➤"/>
            </a:pPr>
            <a:r>
              <a:rPr lang="en-GB" sz="1800"/>
              <a:t>They may look frightened with wide eyes</a:t>
            </a:r>
          </a:p>
          <a:p>
            <a:pPr marL="365745" indent="-365745">
              <a:spcAft>
                <a:spcPts val="488"/>
              </a:spcAft>
              <a:buClr>
                <a:schemeClr val="tx2"/>
              </a:buClr>
              <a:buSzPct val="100000"/>
              <a:buFont typeface="Lucida Grande"/>
              <a:buChar char="➤"/>
            </a:pPr>
            <a:r>
              <a:rPr lang="en-GB" sz="1800"/>
              <a:t>They may become unresponsive</a:t>
            </a:r>
          </a:p>
        </p:txBody>
      </p:sp>
      <p:sp>
        <p:nvSpPr>
          <p:cNvPr id="17" name="Rectangle 16">
            <a:extLst>
              <a:ext uri="{FF2B5EF4-FFF2-40B4-BE49-F238E27FC236}">
                <a16:creationId xmlns:a16="http://schemas.microsoft.com/office/drawing/2014/main" id="{21BC2474-1976-43D7-BE0E-6698F2CF38C4}"/>
              </a:ext>
              <a:ext uri="{C183D7F6-B498-43B3-948B-1728B52AA6E4}">
                <adec:decorative xmlns:adec="http://schemas.microsoft.com/office/drawing/2017/decorative" val="1"/>
              </a:ext>
            </a:extLst>
          </p:cNvPr>
          <p:cNvSpPr/>
          <p:nvPr/>
        </p:nvSpPr>
        <p:spPr>
          <a:xfrm>
            <a:off x="5859779" y="1188756"/>
            <a:ext cx="2934729" cy="3502886"/>
          </a:xfrm>
          <a:prstGeom prst="rect">
            <a:avLst/>
          </a:prstGeom>
          <a:noFill/>
          <a:ln w="28575">
            <a:solidFill>
              <a:srgbClr val="0084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0F3CB3E6-EC93-4AAD-83A9-61D313812F9C}"/>
              </a:ext>
            </a:extLst>
          </p:cNvPr>
          <p:cNvSpPr txBox="1"/>
          <p:nvPr/>
        </p:nvSpPr>
        <p:spPr>
          <a:xfrm>
            <a:off x="5936892" y="1356884"/>
            <a:ext cx="2780502" cy="3046988"/>
          </a:xfrm>
          <a:prstGeom prst="rect">
            <a:avLst/>
          </a:prstGeom>
          <a:noFill/>
        </p:spPr>
        <p:txBody>
          <a:bodyPr wrap="square" rtlCol="0">
            <a:spAutoFit/>
          </a:bodyPr>
          <a:lstStyle/>
          <a:p>
            <a:pPr algn="ctr"/>
            <a:r>
              <a:rPr lang="en-GB" sz="2400" b="1"/>
              <a:t>Question:</a:t>
            </a:r>
          </a:p>
          <a:p>
            <a:pPr algn="ctr"/>
            <a:r>
              <a:rPr lang="en-GB" sz="2400"/>
              <a:t>How could you tell someone you were choking if you could not speak?</a:t>
            </a:r>
          </a:p>
          <a:p>
            <a:pPr algn="ctr"/>
            <a:endParaRPr lang="en-GB" sz="2400"/>
          </a:p>
          <a:p>
            <a:pPr algn="ctr"/>
            <a:r>
              <a:rPr lang="en-GB" sz="2400"/>
              <a:t>Explain your answer.</a:t>
            </a:r>
          </a:p>
        </p:txBody>
      </p:sp>
    </p:spTree>
    <p:extLst>
      <p:ext uri="{BB962C8B-B14F-4D97-AF65-F5344CB8AC3E}">
        <p14:creationId xmlns:p14="http://schemas.microsoft.com/office/powerpoint/2010/main" val="11957069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a:extLst>
              <a:ext uri="{FF2B5EF4-FFF2-40B4-BE49-F238E27FC236}">
                <a16:creationId xmlns:a16="http://schemas.microsoft.com/office/drawing/2014/main" id="{49EFF23B-2A98-40AB-AA49-87277F8DD407}"/>
              </a:ext>
            </a:extLst>
          </p:cNvPr>
          <p:cNvSpPr>
            <a:spLocks noGrp="1"/>
          </p:cNvSpPr>
          <p:nvPr>
            <p:ph idx="15"/>
          </p:nvPr>
        </p:nvSpPr>
        <p:spPr>
          <a:xfrm>
            <a:off x="491630" y="478795"/>
            <a:ext cx="3919006" cy="551146"/>
          </a:xfrm>
        </p:spPr>
        <p:txBody>
          <a:bodyPr/>
          <a:lstStyle/>
          <a:p>
            <a:r>
              <a:rPr lang="en-GB"/>
              <a:t>Watch this video</a:t>
            </a:r>
          </a:p>
        </p:txBody>
      </p:sp>
      <p:sp>
        <p:nvSpPr>
          <p:cNvPr id="2" name="Text Placeholder 1">
            <a:extLst>
              <a:ext uri="{FF2B5EF4-FFF2-40B4-BE49-F238E27FC236}">
                <a16:creationId xmlns:a16="http://schemas.microsoft.com/office/drawing/2014/main" id="{F049EAF1-D2AD-426D-9828-962630167F99}"/>
              </a:ext>
            </a:extLst>
          </p:cNvPr>
          <p:cNvSpPr>
            <a:spLocks noGrp="1"/>
          </p:cNvSpPr>
          <p:nvPr>
            <p:ph type="body" sz="quarter" idx="10"/>
          </p:nvPr>
        </p:nvSpPr>
        <p:spPr/>
        <p:txBody>
          <a:bodyPr/>
          <a:lstStyle/>
          <a:p>
            <a:r>
              <a:rPr lang="en-GB"/>
              <a:t>KS2 – Choking</a:t>
            </a:r>
          </a:p>
        </p:txBody>
      </p:sp>
      <p:sp>
        <p:nvSpPr>
          <p:cNvPr id="8" name="Rectangle 7">
            <a:extLst>
              <a:ext uri="{FF2B5EF4-FFF2-40B4-BE49-F238E27FC236}">
                <a16:creationId xmlns:a16="http://schemas.microsoft.com/office/drawing/2014/main" id="{E1B2DD1C-1024-4131-93F8-20FE28657EB6}"/>
              </a:ext>
            </a:extLst>
          </p:cNvPr>
          <p:cNvSpPr/>
          <p:nvPr/>
        </p:nvSpPr>
        <p:spPr>
          <a:xfrm>
            <a:off x="2119982" y="2332033"/>
            <a:ext cx="4904035" cy="523220"/>
          </a:xfrm>
          <a:prstGeom prst="rect">
            <a:avLst/>
          </a:prstGeom>
        </p:spPr>
        <p:txBody>
          <a:bodyPr wrap="none">
            <a:spAutoFit/>
          </a:bodyPr>
          <a:lstStyle/>
          <a:p>
            <a:r>
              <a:rPr lang="en-GB" sz="2800" u="sng" dirty="0">
                <a:solidFill>
                  <a:schemeClr val="tx2"/>
                </a:solidFill>
                <a:latin typeface="Calibri" panose="020F0502020204030204" pitchFamily="34" charset="0"/>
                <a:ea typeface="Calibri" panose="020F0502020204030204" pitchFamily="34" charset="0"/>
                <a:hlinkClick r:id="rId2"/>
              </a:rPr>
              <a:t>https://youtu.be/7G9PuAwoowI</a:t>
            </a:r>
            <a:endParaRPr lang="en-GB" sz="2800" dirty="0">
              <a:solidFill>
                <a:schemeClr val="tx2"/>
              </a:solidFill>
            </a:endParaRPr>
          </a:p>
        </p:txBody>
      </p:sp>
    </p:spTree>
    <p:extLst>
      <p:ext uri="{BB962C8B-B14F-4D97-AF65-F5344CB8AC3E}">
        <p14:creationId xmlns:p14="http://schemas.microsoft.com/office/powerpoint/2010/main" val="7318810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7C20DBE-4865-486D-BB24-21CE92D70C43}"/>
              </a:ext>
            </a:extLst>
          </p:cNvPr>
          <p:cNvSpPr>
            <a:spLocks noGrp="1"/>
          </p:cNvSpPr>
          <p:nvPr>
            <p:ph idx="16"/>
          </p:nvPr>
        </p:nvSpPr>
        <p:spPr>
          <a:xfrm>
            <a:off x="469542" y="478795"/>
            <a:ext cx="2452667" cy="551146"/>
          </a:xfrm>
        </p:spPr>
        <p:txBody>
          <a:bodyPr lIns="74441" tIns="37221" rIns="74441" bIns="37221" anchor="t"/>
          <a:lstStyle/>
          <a:p>
            <a:r>
              <a:rPr lang="en-GB"/>
              <a:t>Your turn:</a:t>
            </a:r>
          </a:p>
        </p:txBody>
      </p:sp>
      <p:sp>
        <p:nvSpPr>
          <p:cNvPr id="2" name="Content Placeholder 1">
            <a:extLst>
              <a:ext uri="{FF2B5EF4-FFF2-40B4-BE49-F238E27FC236}">
                <a16:creationId xmlns:a16="http://schemas.microsoft.com/office/drawing/2014/main" id="{D85D35D8-3E55-4C8B-B515-361A659ADEBA}"/>
              </a:ext>
            </a:extLst>
          </p:cNvPr>
          <p:cNvSpPr>
            <a:spLocks noGrp="1"/>
          </p:cNvSpPr>
          <p:nvPr>
            <p:ph idx="17"/>
          </p:nvPr>
        </p:nvSpPr>
        <p:spPr>
          <a:xfrm>
            <a:off x="493200" y="1029941"/>
            <a:ext cx="2065583" cy="551146"/>
          </a:xfrm>
        </p:spPr>
        <p:txBody>
          <a:bodyPr/>
          <a:lstStyle/>
          <a:p>
            <a:r>
              <a:rPr lang="en-GB"/>
              <a:t>Choking</a:t>
            </a:r>
          </a:p>
        </p:txBody>
      </p:sp>
      <p:sp>
        <p:nvSpPr>
          <p:cNvPr id="4" name="Text Placeholder 3">
            <a:extLst>
              <a:ext uri="{FF2B5EF4-FFF2-40B4-BE49-F238E27FC236}">
                <a16:creationId xmlns:a16="http://schemas.microsoft.com/office/drawing/2014/main" id="{D5EA6395-944D-48DB-8DC6-316E19916206}"/>
              </a:ext>
            </a:extLst>
          </p:cNvPr>
          <p:cNvSpPr>
            <a:spLocks noGrp="1"/>
          </p:cNvSpPr>
          <p:nvPr>
            <p:ph type="body" sz="quarter" idx="10"/>
          </p:nvPr>
        </p:nvSpPr>
        <p:spPr/>
        <p:txBody>
          <a:bodyPr/>
          <a:lstStyle/>
          <a:p>
            <a:r>
              <a:rPr lang="en-GB"/>
              <a:t>KS2 - Choking</a:t>
            </a:r>
          </a:p>
        </p:txBody>
      </p:sp>
      <p:sp>
        <p:nvSpPr>
          <p:cNvPr id="7" name="TextBox 6">
            <a:extLst>
              <a:ext uri="{FF2B5EF4-FFF2-40B4-BE49-F238E27FC236}">
                <a16:creationId xmlns:a16="http://schemas.microsoft.com/office/drawing/2014/main" id="{7F483C04-A737-4120-9DA2-A98365AC36C3}"/>
              </a:ext>
            </a:extLst>
          </p:cNvPr>
          <p:cNvSpPr txBox="1"/>
          <p:nvPr/>
        </p:nvSpPr>
        <p:spPr>
          <a:xfrm>
            <a:off x="471855" y="1820107"/>
            <a:ext cx="1745566" cy="646331"/>
          </a:xfrm>
          <a:prstGeom prst="rect">
            <a:avLst/>
          </a:prstGeom>
          <a:noFill/>
        </p:spPr>
        <p:txBody>
          <a:bodyPr wrap="square" rtlCol="0">
            <a:spAutoFit/>
          </a:bodyPr>
          <a:lstStyle/>
          <a:p>
            <a:pPr marL="342900" indent="-342900">
              <a:buClr>
                <a:srgbClr val="008453"/>
              </a:buClr>
              <a:buFont typeface="+mj-lt"/>
              <a:buAutoNum type="arabicPeriod"/>
            </a:pPr>
            <a:r>
              <a:rPr lang="en-GB" sz="1200" b="1"/>
              <a:t>Ask the casualty if they are choking</a:t>
            </a:r>
          </a:p>
        </p:txBody>
      </p:sp>
      <p:sp>
        <p:nvSpPr>
          <p:cNvPr id="8" name="TextBox 7">
            <a:extLst>
              <a:ext uri="{FF2B5EF4-FFF2-40B4-BE49-F238E27FC236}">
                <a16:creationId xmlns:a16="http://schemas.microsoft.com/office/drawing/2014/main" id="{9721F484-919C-463E-BABC-1620D291E034}"/>
              </a:ext>
            </a:extLst>
          </p:cNvPr>
          <p:cNvSpPr txBox="1"/>
          <p:nvPr/>
        </p:nvSpPr>
        <p:spPr>
          <a:xfrm>
            <a:off x="2712389" y="1820107"/>
            <a:ext cx="1823520" cy="461665"/>
          </a:xfrm>
          <a:prstGeom prst="rect">
            <a:avLst/>
          </a:prstGeom>
          <a:noFill/>
        </p:spPr>
        <p:txBody>
          <a:bodyPr wrap="square" rtlCol="0">
            <a:spAutoFit/>
          </a:bodyPr>
          <a:lstStyle/>
          <a:p>
            <a:pPr marL="342900" indent="-342900">
              <a:buClr>
                <a:srgbClr val="008453"/>
              </a:buClr>
              <a:buFont typeface="+mj-lt"/>
              <a:buAutoNum type="arabicPeriod" startAt="2"/>
            </a:pPr>
            <a:r>
              <a:rPr lang="en-GB" sz="1200" b="1"/>
              <a:t>Encourage them to cough</a:t>
            </a:r>
          </a:p>
        </p:txBody>
      </p:sp>
      <p:pic>
        <p:nvPicPr>
          <p:cNvPr id="6" name="Picture 5">
            <a:extLst>
              <a:ext uri="{FF2B5EF4-FFF2-40B4-BE49-F238E27FC236}">
                <a16:creationId xmlns:a16="http://schemas.microsoft.com/office/drawing/2014/main" id="{AF77C5B9-DB69-4985-B734-4BCD5FA1A39E}"/>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l="20438" t="16305" r="27143"/>
          <a:stretch/>
        </p:blipFill>
        <p:spPr>
          <a:xfrm>
            <a:off x="4340752" y="1581087"/>
            <a:ext cx="1026746" cy="1639361"/>
          </a:xfrm>
          <a:prstGeom prst="rect">
            <a:avLst/>
          </a:prstGeom>
        </p:spPr>
      </p:pic>
      <p:sp>
        <p:nvSpPr>
          <p:cNvPr id="11" name="TextBox 10">
            <a:extLst>
              <a:ext uri="{FF2B5EF4-FFF2-40B4-BE49-F238E27FC236}">
                <a16:creationId xmlns:a16="http://schemas.microsoft.com/office/drawing/2014/main" id="{1D9394EA-5AD2-497D-9C83-A306B06243B2}"/>
              </a:ext>
            </a:extLst>
          </p:cNvPr>
          <p:cNvSpPr txBox="1"/>
          <p:nvPr/>
        </p:nvSpPr>
        <p:spPr>
          <a:xfrm>
            <a:off x="5785959" y="1820107"/>
            <a:ext cx="1925481" cy="1015663"/>
          </a:xfrm>
          <a:prstGeom prst="rect">
            <a:avLst/>
          </a:prstGeom>
          <a:noFill/>
        </p:spPr>
        <p:txBody>
          <a:bodyPr wrap="square" rtlCol="0">
            <a:spAutoFit/>
          </a:bodyPr>
          <a:lstStyle/>
          <a:p>
            <a:pPr marL="342900" indent="-342900">
              <a:buClr>
                <a:srgbClr val="008453"/>
              </a:buClr>
              <a:buFont typeface="+mj-lt"/>
              <a:buAutoNum type="arabicPeriod" startAt="3"/>
            </a:pPr>
            <a:r>
              <a:rPr lang="en-GB" sz="1200" b="1"/>
              <a:t>Give up to 5 back blows using the heel of your hand </a:t>
            </a:r>
            <a:r>
              <a:rPr lang="en-GB" sz="1200" b="1">
                <a:solidFill>
                  <a:prstClr val="black"/>
                </a:solidFill>
              </a:rPr>
              <a:t>between the shoulder blades</a:t>
            </a:r>
            <a:endParaRPr lang="en-GB" sz="1200" b="1"/>
          </a:p>
        </p:txBody>
      </p:sp>
      <p:pic>
        <p:nvPicPr>
          <p:cNvPr id="10" name="Picture 9">
            <a:extLst>
              <a:ext uri="{FF2B5EF4-FFF2-40B4-BE49-F238E27FC236}">
                <a16:creationId xmlns:a16="http://schemas.microsoft.com/office/drawing/2014/main" id="{4C743B34-797A-475D-BE7B-35621F595162}"/>
              </a:ext>
              <a:ext uri="{C183D7F6-B498-43B3-948B-1728B52AA6E4}">
                <adec:decorative xmlns:adec="http://schemas.microsoft.com/office/drawing/2017/decorative" val="1"/>
              </a:ext>
            </a:extLst>
          </p:cNvPr>
          <p:cNvPicPr>
            <a:picLocks noChangeAspect="1"/>
          </p:cNvPicPr>
          <p:nvPr/>
        </p:nvPicPr>
        <p:blipFill rotWithShape="1">
          <a:blip r:embed="rId4">
            <a:extLst>
              <a:ext uri="{28A0092B-C50C-407E-A947-70E740481C1C}">
                <a14:useLocalDpi xmlns:a14="http://schemas.microsoft.com/office/drawing/2010/main" val="0"/>
              </a:ext>
            </a:extLst>
          </a:blip>
          <a:srcRect l="25933" t="16305" r="18315"/>
          <a:stretch/>
        </p:blipFill>
        <p:spPr>
          <a:xfrm>
            <a:off x="7523497" y="1572523"/>
            <a:ext cx="1051163" cy="1577463"/>
          </a:xfrm>
          <a:prstGeom prst="rect">
            <a:avLst/>
          </a:prstGeom>
        </p:spPr>
      </p:pic>
      <p:sp>
        <p:nvSpPr>
          <p:cNvPr id="14" name="TextBox 13">
            <a:extLst>
              <a:ext uri="{FF2B5EF4-FFF2-40B4-BE49-F238E27FC236}">
                <a16:creationId xmlns:a16="http://schemas.microsoft.com/office/drawing/2014/main" id="{08D43092-831E-483A-B2B8-83E708FA5621}"/>
              </a:ext>
            </a:extLst>
          </p:cNvPr>
          <p:cNvSpPr txBox="1"/>
          <p:nvPr/>
        </p:nvSpPr>
        <p:spPr>
          <a:xfrm>
            <a:off x="169087" y="3448469"/>
            <a:ext cx="1955137" cy="1015663"/>
          </a:xfrm>
          <a:prstGeom prst="rect">
            <a:avLst/>
          </a:prstGeom>
          <a:noFill/>
        </p:spPr>
        <p:txBody>
          <a:bodyPr wrap="square" rtlCol="0">
            <a:spAutoFit/>
          </a:bodyPr>
          <a:lstStyle/>
          <a:p>
            <a:pPr marL="829407" lvl="1" indent="-457200">
              <a:buClr>
                <a:srgbClr val="008453"/>
              </a:buClr>
              <a:buFont typeface="+mj-lt"/>
              <a:buAutoNum type="arabicPeriod" startAt="4"/>
              <a:defRPr/>
            </a:pPr>
            <a:r>
              <a:rPr lang="en-GB" altLang="en-US" sz="1200" b="1"/>
              <a:t>Give up to 5 ‘tummy’ thrusts (abdominal thrusts)</a:t>
            </a:r>
          </a:p>
        </p:txBody>
      </p:sp>
      <p:pic>
        <p:nvPicPr>
          <p:cNvPr id="13" name="Picture 12">
            <a:extLst>
              <a:ext uri="{FF2B5EF4-FFF2-40B4-BE49-F238E27FC236}">
                <a16:creationId xmlns:a16="http://schemas.microsoft.com/office/drawing/2014/main" id="{4B8C0533-4D33-4823-B239-77F52FB6E226}"/>
              </a:ext>
              <a:ext uri="{C183D7F6-B498-43B3-948B-1728B52AA6E4}">
                <adec:decorative xmlns:adec="http://schemas.microsoft.com/office/drawing/2017/decorative" val="1"/>
              </a:ext>
            </a:extLst>
          </p:cNvPr>
          <p:cNvPicPr>
            <a:picLocks noChangeAspect="1"/>
          </p:cNvPicPr>
          <p:nvPr/>
        </p:nvPicPr>
        <p:blipFill rotWithShape="1">
          <a:blip r:embed="rId5">
            <a:extLst>
              <a:ext uri="{28A0092B-C50C-407E-A947-70E740481C1C}">
                <a14:useLocalDpi xmlns:a14="http://schemas.microsoft.com/office/drawing/2010/main" val="0"/>
              </a:ext>
            </a:extLst>
          </a:blip>
          <a:srcRect l="27220" t="18022" r="25162"/>
          <a:stretch/>
        </p:blipFill>
        <p:spPr>
          <a:xfrm>
            <a:off x="2021535" y="3228449"/>
            <a:ext cx="952246" cy="1639361"/>
          </a:xfrm>
          <a:prstGeom prst="rect">
            <a:avLst/>
          </a:prstGeom>
        </p:spPr>
      </p:pic>
      <p:sp>
        <p:nvSpPr>
          <p:cNvPr id="20" name="TextBox 19">
            <a:extLst>
              <a:ext uri="{FF2B5EF4-FFF2-40B4-BE49-F238E27FC236}">
                <a16:creationId xmlns:a16="http://schemas.microsoft.com/office/drawing/2014/main" id="{7545069E-C000-41B9-A5AB-A89ADCBC78B8}"/>
              </a:ext>
            </a:extLst>
          </p:cNvPr>
          <p:cNvSpPr txBox="1"/>
          <p:nvPr/>
        </p:nvSpPr>
        <p:spPr>
          <a:xfrm>
            <a:off x="3162984" y="3433229"/>
            <a:ext cx="1812628" cy="830997"/>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buClr>
                <a:srgbClr val="007A53"/>
              </a:buClr>
              <a:buSzPct val="100000"/>
              <a:buFont typeface="+mj-lt"/>
              <a:buAutoNum type="arabicPeriod" startAt="5"/>
            </a:pPr>
            <a:r>
              <a:rPr lang="en-GB" sz="1200" b="1">
                <a:solidFill>
                  <a:srgbClr val="000000"/>
                </a:solidFill>
              </a:rPr>
              <a:t> If this is not successful call 999 or 112 for emergency help</a:t>
            </a:r>
            <a:endParaRPr lang="en-GB" sz="1200" b="1">
              <a:cs typeface="Arial"/>
            </a:endParaRPr>
          </a:p>
        </p:txBody>
      </p:sp>
      <p:sp>
        <p:nvSpPr>
          <p:cNvPr id="19" name="Rectangle 18">
            <a:extLst>
              <a:ext uri="{FF2B5EF4-FFF2-40B4-BE49-F238E27FC236}">
                <a16:creationId xmlns:a16="http://schemas.microsoft.com/office/drawing/2014/main" id="{FFFB86F4-3839-4EE6-90C5-481C563E6550}"/>
              </a:ext>
            </a:extLst>
          </p:cNvPr>
          <p:cNvSpPr>
            <a:spLocks noChangeAspect="1"/>
          </p:cNvSpPr>
          <p:nvPr/>
        </p:nvSpPr>
        <p:spPr>
          <a:xfrm>
            <a:off x="5571896" y="3448469"/>
            <a:ext cx="2592390" cy="1277273"/>
          </a:xfrm>
          <a:prstGeom prst="rect">
            <a:avLst/>
          </a:prstGeom>
        </p:spPr>
        <p:txBody>
          <a:bodyPr wrap="square">
            <a:spAutoFit/>
          </a:bodyPr>
          <a:lstStyle/>
          <a:p>
            <a:pPr marL="263525" indent="-263525">
              <a:spcAft>
                <a:spcPts val="600"/>
              </a:spcAft>
            </a:pPr>
            <a:r>
              <a:rPr lang="en-GB" sz="1200" b="1">
                <a:solidFill>
                  <a:srgbClr val="007A53"/>
                </a:solidFill>
              </a:rPr>
              <a:t>6.</a:t>
            </a:r>
            <a:r>
              <a:rPr lang="en-GB" sz="1200" b="1"/>
              <a:t>	Repeat if necessary</a:t>
            </a:r>
          </a:p>
          <a:p>
            <a:pPr marL="263525" indent="-263525">
              <a:buSzPct val="100000"/>
              <a:buBlip>
                <a:blip r:embed="rId6"/>
              </a:buBlip>
            </a:pPr>
            <a:r>
              <a:rPr lang="en-GB" sz="1200" b="1"/>
              <a:t>Do not forget to call for help. </a:t>
            </a:r>
          </a:p>
          <a:p>
            <a:pPr marL="263525" indent="-263525">
              <a:buSzPct val="100000"/>
              <a:buBlip>
                <a:blip r:embed="rId6"/>
              </a:buBlip>
            </a:pPr>
            <a:r>
              <a:rPr lang="en-GB" sz="1200" b="1">
                <a:solidFill>
                  <a:srgbClr val="FF0000"/>
                </a:solidFill>
              </a:rPr>
              <a:t>REMEMBER</a:t>
            </a:r>
            <a:r>
              <a:rPr lang="en-GB" sz="1200" b="1"/>
              <a:t> that your casualty could become unresponsive. Be prepared to perform CPR.</a:t>
            </a:r>
            <a:endParaRPr lang="en-GB" sz="1200"/>
          </a:p>
        </p:txBody>
      </p:sp>
    </p:spTree>
    <p:extLst>
      <p:ext uri="{BB962C8B-B14F-4D97-AF65-F5344CB8AC3E}">
        <p14:creationId xmlns:p14="http://schemas.microsoft.com/office/powerpoint/2010/main" val="32617001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26A3747-C75F-4FDA-97B7-2955CEA04881}"/>
              </a:ext>
            </a:extLst>
          </p:cNvPr>
          <p:cNvSpPr>
            <a:spLocks noGrp="1"/>
          </p:cNvSpPr>
          <p:nvPr>
            <p:ph idx="16"/>
          </p:nvPr>
        </p:nvSpPr>
        <p:spPr>
          <a:xfrm>
            <a:off x="493200" y="478795"/>
            <a:ext cx="1930970" cy="551146"/>
          </a:xfrm>
        </p:spPr>
        <p:txBody>
          <a:bodyPr/>
          <a:lstStyle/>
          <a:p>
            <a:r>
              <a:rPr lang="en-GB"/>
              <a:t>Activity</a:t>
            </a:r>
          </a:p>
        </p:txBody>
      </p:sp>
      <p:sp>
        <p:nvSpPr>
          <p:cNvPr id="6" name="Content Placeholder 5">
            <a:extLst>
              <a:ext uri="{FF2B5EF4-FFF2-40B4-BE49-F238E27FC236}">
                <a16:creationId xmlns:a16="http://schemas.microsoft.com/office/drawing/2014/main" id="{10AD3D9A-DFC3-47DE-89F6-55F56B8E24C8}"/>
              </a:ext>
            </a:extLst>
          </p:cNvPr>
          <p:cNvSpPr>
            <a:spLocks noGrp="1"/>
          </p:cNvSpPr>
          <p:nvPr>
            <p:ph idx="17"/>
          </p:nvPr>
        </p:nvSpPr>
        <p:spPr>
          <a:xfrm>
            <a:off x="491629" y="1029941"/>
            <a:ext cx="2708771" cy="551146"/>
          </a:xfrm>
        </p:spPr>
        <p:txBody>
          <a:bodyPr/>
          <a:lstStyle/>
          <a:p>
            <a:r>
              <a:rPr lang="en-GB"/>
              <a:t>Recap quiz</a:t>
            </a:r>
          </a:p>
        </p:txBody>
      </p:sp>
      <p:sp>
        <p:nvSpPr>
          <p:cNvPr id="5" name="Text Placeholder 4">
            <a:extLst>
              <a:ext uri="{FF2B5EF4-FFF2-40B4-BE49-F238E27FC236}">
                <a16:creationId xmlns:a16="http://schemas.microsoft.com/office/drawing/2014/main" id="{2A14F693-7DED-4B66-876D-E1DB1806A5A0}"/>
              </a:ext>
            </a:extLst>
          </p:cNvPr>
          <p:cNvSpPr>
            <a:spLocks noGrp="1"/>
          </p:cNvSpPr>
          <p:nvPr>
            <p:ph type="body" sz="quarter" idx="10"/>
          </p:nvPr>
        </p:nvSpPr>
        <p:spPr/>
        <p:txBody>
          <a:bodyPr/>
          <a:lstStyle/>
          <a:p>
            <a:endParaRPr lang="en-GB"/>
          </a:p>
        </p:txBody>
      </p:sp>
      <p:sp>
        <p:nvSpPr>
          <p:cNvPr id="8" name="Rectangle 7">
            <a:extLst>
              <a:ext uri="{FF2B5EF4-FFF2-40B4-BE49-F238E27FC236}">
                <a16:creationId xmlns:a16="http://schemas.microsoft.com/office/drawing/2014/main" id="{A97BFC0D-4CD1-4922-8E07-51C8AFEF39BF}"/>
              </a:ext>
            </a:extLst>
          </p:cNvPr>
          <p:cNvSpPr/>
          <p:nvPr/>
        </p:nvSpPr>
        <p:spPr>
          <a:xfrm>
            <a:off x="498019" y="1748589"/>
            <a:ext cx="5718296" cy="3631763"/>
          </a:xfrm>
          <a:prstGeom prst="rect">
            <a:avLst/>
          </a:prstGeom>
        </p:spPr>
        <p:txBody>
          <a:bodyPr wrap="square">
            <a:spAutoFit/>
          </a:bodyPr>
          <a:lstStyle/>
          <a:p>
            <a:pPr>
              <a:spcAft>
                <a:spcPts val="488"/>
              </a:spcAft>
              <a:buClr>
                <a:schemeClr val="tx2"/>
              </a:buClr>
              <a:buSzPct val="100000"/>
            </a:pPr>
            <a:r>
              <a:rPr lang="en-GB" sz="1600" b="1">
                <a:cs typeface="Times"/>
              </a:rPr>
              <a:t>In pairs stand up and take it in turns to do the following:</a:t>
            </a:r>
            <a:br>
              <a:rPr lang="en-GB" sz="1600" b="1">
                <a:cs typeface="Times"/>
              </a:rPr>
            </a:br>
            <a:endParaRPr lang="en-GB" sz="1600" b="1">
              <a:cs typeface="Times"/>
            </a:endParaRPr>
          </a:p>
          <a:p>
            <a:pPr marL="365745" indent="-365745">
              <a:spcAft>
                <a:spcPts val="488"/>
              </a:spcAft>
              <a:buClr>
                <a:schemeClr val="tx2"/>
              </a:buClr>
              <a:buSzPct val="100000"/>
              <a:buFont typeface="Lucida Grande"/>
              <a:buChar char="➤"/>
            </a:pPr>
            <a:r>
              <a:rPr lang="en-GB" sz="1600">
                <a:cs typeface="Times"/>
              </a:rPr>
              <a:t>Show the part of your hand that you would use to give a back blow</a:t>
            </a:r>
            <a:endParaRPr lang="en-GB" sz="1600">
              <a:latin typeface="+mj-lt"/>
            </a:endParaRPr>
          </a:p>
          <a:p>
            <a:pPr marL="365745" indent="-365745">
              <a:spcAft>
                <a:spcPts val="488"/>
              </a:spcAft>
              <a:buClr>
                <a:schemeClr val="tx2"/>
              </a:buClr>
              <a:buSzPct val="100000"/>
              <a:buFont typeface="Lucida Grande"/>
              <a:buChar char="➤"/>
            </a:pPr>
            <a:endParaRPr lang="en-GB" sz="1600">
              <a:latin typeface="+mj-lt"/>
              <a:cs typeface="Times"/>
            </a:endParaRPr>
          </a:p>
          <a:p>
            <a:pPr marL="365745" indent="-365745">
              <a:spcAft>
                <a:spcPts val="488"/>
              </a:spcAft>
              <a:buClr>
                <a:schemeClr val="tx2"/>
              </a:buClr>
              <a:buSzPct val="100000"/>
              <a:buFont typeface="Lucida Grande"/>
              <a:buChar char="➤"/>
            </a:pPr>
            <a:r>
              <a:rPr lang="en-GB" sz="1600">
                <a:cs typeface="Times"/>
              </a:rPr>
              <a:t>Point to where on your partners back you would give a back blow</a:t>
            </a:r>
          </a:p>
          <a:p>
            <a:pPr marL="365745" indent="-365745">
              <a:spcAft>
                <a:spcPts val="488"/>
              </a:spcAft>
              <a:buClr>
                <a:schemeClr val="tx2"/>
              </a:buClr>
              <a:buSzPct val="100000"/>
              <a:buFont typeface="Lucida Grande"/>
              <a:buChar char="➤"/>
            </a:pPr>
            <a:endParaRPr lang="en-GB" sz="1600">
              <a:cs typeface="Times"/>
            </a:endParaRPr>
          </a:p>
          <a:p>
            <a:pPr marL="365745" indent="-365745">
              <a:spcAft>
                <a:spcPts val="488"/>
              </a:spcAft>
              <a:buClr>
                <a:schemeClr val="tx2"/>
              </a:buClr>
              <a:buSzPct val="100000"/>
              <a:buFont typeface="Lucida Grande"/>
              <a:buChar char="➤"/>
            </a:pPr>
            <a:r>
              <a:rPr lang="en-GB" sz="1600">
                <a:cs typeface="Times"/>
              </a:rPr>
              <a:t>Show where you would press to do an abdominal thrust (tummy thrust). </a:t>
            </a:r>
          </a:p>
          <a:p>
            <a:pPr>
              <a:spcAft>
                <a:spcPts val="488"/>
              </a:spcAft>
              <a:buClr>
                <a:schemeClr val="tx2"/>
              </a:buClr>
              <a:buSzPct val="100000"/>
            </a:pPr>
            <a:br>
              <a:rPr lang="en-GB" altLang="en-US">
                <a:latin typeface="+mj-lt"/>
              </a:rPr>
            </a:br>
            <a:br>
              <a:rPr lang="en-GB" altLang="en-US">
                <a:latin typeface="+mj-lt"/>
              </a:rPr>
            </a:br>
            <a:endParaRPr lang="en-GB" altLang="en-US">
              <a:latin typeface="+mj-lt"/>
            </a:endParaRPr>
          </a:p>
        </p:txBody>
      </p:sp>
      <p:sp>
        <p:nvSpPr>
          <p:cNvPr id="9" name="Rectangle 8">
            <a:extLst>
              <a:ext uri="{FF2B5EF4-FFF2-40B4-BE49-F238E27FC236}">
                <a16:creationId xmlns:a16="http://schemas.microsoft.com/office/drawing/2014/main" id="{7C11F0FE-6D8C-4D14-BC09-AF2818BEA2E4}"/>
              </a:ext>
              <a:ext uri="{C183D7F6-B498-43B3-948B-1728B52AA6E4}">
                <adec:decorative xmlns:adec="http://schemas.microsoft.com/office/drawing/2017/decorative" val="1"/>
              </a:ext>
            </a:extLst>
          </p:cNvPr>
          <p:cNvSpPr/>
          <p:nvPr/>
        </p:nvSpPr>
        <p:spPr>
          <a:xfrm>
            <a:off x="498019" y="1748589"/>
            <a:ext cx="5718297" cy="2936469"/>
          </a:xfrm>
          <a:prstGeom prst="rect">
            <a:avLst/>
          </a:prstGeom>
          <a:noFill/>
          <a:ln w="28575">
            <a:solidFill>
              <a:srgbClr val="0084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5B02B38B-E158-4F09-9BF4-B56082482827}"/>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l="25933" t="16305" r="18315"/>
          <a:stretch/>
        </p:blipFill>
        <p:spPr>
          <a:xfrm flipH="1">
            <a:off x="6335224" y="1682377"/>
            <a:ext cx="1467655" cy="2202485"/>
          </a:xfrm>
          <a:prstGeom prst="rect">
            <a:avLst/>
          </a:prstGeom>
        </p:spPr>
      </p:pic>
      <p:pic>
        <p:nvPicPr>
          <p:cNvPr id="11" name="Picture 10">
            <a:extLst>
              <a:ext uri="{FF2B5EF4-FFF2-40B4-BE49-F238E27FC236}">
                <a16:creationId xmlns:a16="http://schemas.microsoft.com/office/drawing/2014/main" id="{2FD3F42B-EE96-49A6-8643-88DE9F18C3D7}"/>
              </a:ext>
              <a:ext uri="{C183D7F6-B498-43B3-948B-1728B52AA6E4}">
                <adec:decorative xmlns:adec="http://schemas.microsoft.com/office/drawing/2017/decorative" val="1"/>
              </a:ext>
            </a:extLst>
          </p:cNvPr>
          <p:cNvPicPr>
            <a:picLocks noChangeAspect="1"/>
          </p:cNvPicPr>
          <p:nvPr/>
        </p:nvPicPr>
        <p:blipFill rotWithShape="1">
          <a:blip r:embed="rId4">
            <a:extLst>
              <a:ext uri="{28A0092B-C50C-407E-A947-70E740481C1C}">
                <a14:useLocalDpi xmlns:a14="http://schemas.microsoft.com/office/drawing/2010/main" val="0"/>
              </a:ext>
            </a:extLst>
          </a:blip>
          <a:srcRect l="27220" t="18022" r="25162"/>
          <a:stretch/>
        </p:blipFill>
        <p:spPr>
          <a:xfrm flipH="1">
            <a:off x="7886010" y="2979075"/>
            <a:ext cx="927201" cy="1596245"/>
          </a:xfrm>
          <a:prstGeom prst="rect">
            <a:avLst/>
          </a:prstGeom>
        </p:spPr>
      </p:pic>
    </p:spTree>
    <p:extLst>
      <p:ext uri="{BB962C8B-B14F-4D97-AF65-F5344CB8AC3E}">
        <p14:creationId xmlns:p14="http://schemas.microsoft.com/office/powerpoint/2010/main" val="13710979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72E2A024-BA54-4D9D-953D-FE42ADD3D527}"/>
              </a:ext>
            </a:extLst>
          </p:cNvPr>
          <p:cNvSpPr>
            <a:spLocks noGrp="1"/>
          </p:cNvSpPr>
          <p:nvPr>
            <p:ph idx="16"/>
          </p:nvPr>
        </p:nvSpPr>
        <p:spPr>
          <a:xfrm>
            <a:off x="493200" y="478795"/>
            <a:ext cx="3231373" cy="551146"/>
          </a:xfrm>
        </p:spPr>
        <p:txBody>
          <a:bodyPr/>
          <a:lstStyle/>
          <a:p>
            <a:r>
              <a:rPr lang="en-GB"/>
              <a:t>Activity   A25</a:t>
            </a:r>
          </a:p>
        </p:txBody>
      </p:sp>
      <p:sp>
        <p:nvSpPr>
          <p:cNvPr id="7" name="Content Placeholder 6">
            <a:extLst>
              <a:ext uri="{FF2B5EF4-FFF2-40B4-BE49-F238E27FC236}">
                <a16:creationId xmlns:a16="http://schemas.microsoft.com/office/drawing/2014/main" id="{9AAE7F2A-3C26-4004-BD81-8F55A553F81F}"/>
              </a:ext>
            </a:extLst>
          </p:cNvPr>
          <p:cNvSpPr>
            <a:spLocks noGrp="1"/>
          </p:cNvSpPr>
          <p:nvPr>
            <p:ph idx="17"/>
          </p:nvPr>
        </p:nvSpPr>
        <p:spPr>
          <a:xfrm>
            <a:off x="493200" y="1029941"/>
            <a:ext cx="4544335" cy="551146"/>
          </a:xfrm>
        </p:spPr>
        <p:txBody>
          <a:bodyPr/>
          <a:lstStyle/>
          <a:p>
            <a:r>
              <a:rPr lang="en-GB"/>
              <a:t>Choking word filler</a:t>
            </a:r>
          </a:p>
        </p:txBody>
      </p:sp>
      <p:sp>
        <p:nvSpPr>
          <p:cNvPr id="5" name="Text Placeholder 4">
            <a:extLst>
              <a:ext uri="{FF2B5EF4-FFF2-40B4-BE49-F238E27FC236}">
                <a16:creationId xmlns:a16="http://schemas.microsoft.com/office/drawing/2014/main" id="{159922DE-F41A-4450-96EB-4512AA16AF0F}"/>
              </a:ext>
            </a:extLst>
          </p:cNvPr>
          <p:cNvSpPr>
            <a:spLocks noGrp="1"/>
          </p:cNvSpPr>
          <p:nvPr>
            <p:ph type="body" sz="quarter" idx="10"/>
          </p:nvPr>
        </p:nvSpPr>
        <p:spPr/>
        <p:txBody>
          <a:bodyPr/>
          <a:lstStyle/>
          <a:p>
            <a:endParaRPr lang="en-GB"/>
          </a:p>
        </p:txBody>
      </p:sp>
      <p:sp>
        <p:nvSpPr>
          <p:cNvPr id="9" name="Rectangle 8">
            <a:extLst>
              <a:ext uri="{FF2B5EF4-FFF2-40B4-BE49-F238E27FC236}">
                <a16:creationId xmlns:a16="http://schemas.microsoft.com/office/drawing/2014/main" id="{CFD0C147-9927-4DFE-9102-08676B9AB1CD}"/>
              </a:ext>
            </a:extLst>
          </p:cNvPr>
          <p:cNvSpPr/>
          <p:nvPr/>
        </p:nvSpPr>
        <p:spPr>
          <a:xfrm>
            <a:off x="710621" y="1918969"/>
            <a:ext cx="7058526" cy="2308324"/>
          </a:xfrm>
          <a:prstGeom prst="rect">
            <a:avLst/>
          </a:prstGeom>
        </p:spPr>
        <p:txBody>
          <a:bodyPr wrap="square" anchor="t">
            <a:spAutoFit/>
          </a:bodyPr>
          <a:lstStyle/>
          <a:p>
            <a:pPr algn="ctr"/>
            <a:r>
              <a:rPr lang="en-GB" sz="2400" b="1"/>
              <a:t>Students now have the opportunity to demonstrate their knowledge regarding choking</a:t>
            </a:r>
            <a:r>
              <a:rPr lang="en-US" sz="2400" b="1"/>
              <a:t>. U</a:t>
            </a:r>
            <a:r>
              <a:rPr lang="en-GB" sz="2400" b="1"/>
              <a:t>se our </a:t>
            </a:r>
            <a:r>
              <a:rPr lang="en-GB" sz="2400" b="1">
                <a:solidFill>
                  <a:srgbClr val="008453"/>
                </a:solidFill>
              </a:rPr>
              <a:t>downloadable worksheet</a:t>
            </a:r>
            <a:r>
              <a:rPr lang="en-GB" sz="2400" b="1"/>
              <a:t> which can be found on slide 19 of this power point and on the St John Ambulance website. </a:t>
            </a:r>
          </a:p>
        </p:txBody>
      </p:sp>
    </p:spTree>
    <p:extLst>
      <p:ext uri="{BB962C8B-B14F-4D97-AF65-F5344CB8AC3E}">
        <p14:creationId xmlns:p14="http://schemas.microsoft.com/office/powerpoint/2010/main" val="2427519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5B446F9-1E49-4338-9D55-B65B1D6B88D2}"/>
              </a:ext>
            </a:extLst>
          </p:cNvPr>
          <p:cNvSpPr>
            <a:spLocks noGrp="1"/>
          </p:cNvSpPr>
          <p:nvPr>
            <p:ph idx="16"/>
          </p:nvPr>
        </p:nvSpPr>
        <p:spPr>
          <a:xfrm>
            <a:off x="491629" y="478795"/>
            <a:ext cx="4689971" cy="551146"/>
          </a:xfrm>
        </p:spPr>
        <p:txBody>
          <a:bodyPr/>
          <a:lstStyle/>
          <a:p>
            <a:r>
              <a:rPr lang="en-GB"/>
              <a:t>Check your learning</a:t>
            </a:r>
          </a:p>
        </p:txBody>
      </p:sp>
      <p:sp>
        <p:nvSpPr>
          <p:cNvPr id="4" name="Text Placeholder 3">
            <a:extLst>
              <a:ext uri="{FF2B5EF4-FFF2-40B4-BE49-F238E27FC236}">
                <a16:creationId xmlns:a16="http://schemas.microsoft.com/office/drawing/2014/main" id="{ECB1CC36-4AE6-43E0-8CB5-8554F00EAFAD}"/>
              </a:ext>
            </a:extLst>
          </p:cNvPr>
          <p:cNvSpPr>
            <a:spLocks noGrp="1"/>
          </p:cNvSpPr>
          <p:nvPr>
            <p:ph type="body" sz="quarter" idx="10"/>
          </p:nvPr>
        </p:nvSpPr>
        <p:spPr/>
        <p:txBody>
          <a:bodyPr/>
          <a:lstStyle/>
          <a:p>
            <a:endParaRPr lang="en-GB"/>
          </a:p>
        </p:txBody>
      </p:sp>
      <p:pic>
        <p:nvPicPr>
          <p:cNvPr id="17" name="Picture 16">
            <a:extLst>
              <a:ext uri="{FF2B5EF4-FFF2-40B4-BE49-F238E27FC236}">
                <a16:creationId xmlns:a16="http://schemas.microsoft.com/office/drawing/2014/main" id="{C10573CB-DB8A-464C-94E7-B78C93A9C097}"/>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34825" y="789756"/>
            <a:ext cx="536725" cy="536725"/>
          </a:xfrm>
          <a:prstGeom prst="rect">
            <a:avLst/>
          </a:prstGeom>
        </p:spPr>
      </p:pic>
      <p:pic>
        <p:nvPicPr>
          <p:cNvPr id="18" name="Picture 17">
            <a:extLst>
              <a:ext uri="{FF2B5EF4-FFF2-40B4-BE49-F238E27FC236}">
                <a16:creationId xmlns:a16="http://schemas.microsoft.com/office/drawing/2014/main" id="{0996A1B7-9593-454E-901A-E6BCBA7BC620}"/>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17328" y="778489"/>
            <a:ext cx="536725" cy="536725"/>
          </a:xfrm>
          <a:prstGeom prst="rect">
            <a:avLst/>
          </a:prstGeom>
        </p:spPr>
      </p:pic>
      <p:sp>
        <p:nvSpPr>
          <p:cNvPr id="10" name="TextBox 9">
            <a:extLst>
              <a:ext uri="{FF2B5EF4-FFF2-40B4-BE49-F238E27FC236}">
                <a16:creationId xmlns:a16="http://schemas.microsoft.com/office/drawing/2014/main" id="{FC199DCA-25B7-4376-AA84-1FC3EDEC7232}"/>
              </a:ext>
            </a:extLst>
          </p:cNvPr>
          <p:cNvSpPr txBox="1"/>
          <p:nvPr/>
        </p:nvSpPr>
        <p:spPr>
          <a:xfrm>
            <a:off x="7203164" y="1291615"/>
            <a:ext cx="2297929" cy="323165"/>
          </a:xfrm>
          <a:prstGeom prst="rect">
            <a:avLst/>
          </a:prstGeom>
          <a:noFill/>
        </p:spPr>
        <p:txBody>
          <a:bodyPr wrap="square" rtlCol="0">
            <a:spAutoFit/>
          </a:bodyPr>
          <a:lstStyle/>
          <a:p>
            <a:r>
              <a:rPr lang="en-GB" b="1"/>
              <a:t>YES       NO</a:t>
            </a:r>
          </a:p>
        </p:txBody>
      </p:sp>
      <p:sp>
        <p:nvSpPr>
          <p:cNvPr id="8" name="TextBox 7">
            <a:extLst>
              <a:ext uri="{FF2B5EF4-FFF2-40B4-BE49-F238E27FC236}">
                <a16:creationId xmlns:a16="http://schemas.microsoft.com/office/drawing/2014/main" id="{C1EE67B9-850B-4F6B-8B4A-70F5A44C5F97}"/>
              </a:ext>
            </a:extLst>
          </p:cNvPr>
          <p:cNvSpPr txBox="1">
            <a:spLocks noChangeAspect="1"/>
          </p:cNvSpPr>
          <p:nvPr/>
        </p:nvSpPr>
        <p:spPr>
          <a:xfrm>
            <a:off x="430176" y="1246996"/>
            <a:ext cx="6611566" cy="2550205"/>
          </a:xfrm>
          <a:prstGeom prst="rect">
            <a:avLst/>
          </a:prstGeom>
          <a:noFill/>
        </p:spPr>
        <p:txBody>
          <a:bodyPr wrap="square" lIns="74441" tIns="37221" rIns="74441" bIns="37221" rtlCol="0">
            <a:spAutoFit/>
          </a:bodyPr>
          <a:lstStyle/>
          <a:p>
            <a:pPr>
              <a:spcAft>
                <a:spcPts val="488"/>
              </a:spcAft>
              <a:buClr>
                <a:schemeClr val="tx2"/>
              </a:buClr>
              <a:buSzPct val="100000"/>
            </a:pPr>
            <a:r>
              <a:rPr lang="en-US" sz="2000" b="1"/>
              <a:t>I am able to:</a:t>
            </a:r>
            <a:br>
              <a:rPr lang="en-US" sz="2000" b="1"/>
            </a:br>
            <a:endParaRPr lang="en-US" sz="2000" b="1"/>
          </a:p>
          <a:p>
            <a:pPr marL="365745" indent="-365745">
              <a:spcAft>
                <a:spcPts val="488"/>
              </a:spcAft>
              <a:buClr>
                <a:schemeClr val="tx2"/>
              </a:buClr>
              <a:buSzPct val="100000"/>
              <a:buFont typeface="Lucida Grande"/>
              <a:buChar char="➤"/>
            </a:pPr>
            <a:r>
              <a:rPr lang="en-GB" sz="2000" b="1"/>
              <a:t>Identify when someone is choking</a:t>
            </a:r>
          </a:p>
          <a:p>
            <a:pPr marL="365745" indent="-365745">
              <a:spcAft>
                <a:spcPts val="488"/>
              </a:spcAft>
              <a:buClr>
                <a:schemeClr val="tx2"/>
              </a:buClr>
              <a:buSzPct val="100000"/>
              <a:buFont typeface="Lucida Grande"/>
              <a:buChar char="➤"/>
            </a:pPr>
            <a:endParaRPr lang="en-US" sz="2000" b="1"/>
          </a:p>
          <a:p>
            <a:pPr marL="365745" indent="-365745">
              <a:spcAft>
                <a:spcPts val="488"/>
              </a:spcAft>
              <a:buClr>
                <a:schemeClr val="tx2"/>
              </a:buClr>
              <a:buSzPct val="100000"/>
              <a:buFont typeface="Lucida Grande"/>
              <a:buChar char="➤"/>
            </a:pPr>
            <a:r>
              <a:rPr lang="en-GB" sz="2000" b="1"/>
              <a:t>Give first aid to a casualty who is choking</a:t>
            </a:r>
          </a:p>
          <a:p>
            <a:pPr marL="365745" indent="-365745">
              <a:spcAft>
                <a:spcPts val="488"/>
              </a:spcAft>
              <a:buClr>
                <a:schemeClr val="tx2"/>
              </a:buClr>
              <a:buSzPct val="100000"/>
              <a:buFont typeface="Lucida Grande"/>
              <a:buChar char="➤"/>
            </a:pPr>
            <a:endParaRPr lang="en-GB" sz="2000" b="1">
              <a:cs typeface="Times"/>
            </a:endParaRPr>
          </a:p>
          <a:p>
            <a:pPr marL="365745" indent="-365745">
              <a:spcAft>
                <a:spcPts val="488"/>
              </a:spcAft>
              <a:buClr>
                <a:schemeClr val="tx2"/>
              </a:buClr>
              <a:buSzPct val="100000"/>
              <a:buFont typeface="Lucida Grande"/>
              <a:buChar char="➤"/>
            </a:pPr>
            <a:r>
              <a:rPr lang="en-GB" sz="2000" b="1"/>
              <a:t>Call for help correctly, if it is necessary</a:t>
            </a:r>
            <a:endParaRPr lang="en-GB" sz="2000" b="1">
              <a:cs typeface="Times"/>
            </a:endParaRPr>
          </a:p>
        </p:txBody>
      </p:sp>
      <p:sp>
        <p:nvSpPr>
          <p:cNvPr id="11" name="Rectangle 10">
            <a:extLst>
              <a:ext uri="{FF2B5EF4-FFF2-40B4-BE49-F238E27FC236}">
                <a16:creationId xmlns:a16="http://schemas.microsoft.com/office/drawing/2014/main" id="{8243A919-3C1E-4B13-97B1-550C81826E9B}"/>
              </a:ext>
              <a:ext uri="{C183D7F6-B498-43B3-948B-1728B52AA6E4}">
                <adec:decorative xmlns:adec="http://schemas.microsoft.com/office/drawing/2017/decorative" val="1"/>
              </a:ext>
            </a:extLst>
          </p:cNvPr>
          <p:cNvSpPr/>
          <p:nvPr/>
        </p:nvSpPr>
        <p:spPr>
          <a:xfrm>
            <a:off x="7326352" y="1933731"/>
            <a:ext cx="336625" cy="309179"/>
          </a:xfrm>
          <a:prstGeom prst="rect">
            <a:avLst/>
          </a:prstGeom>
          <a:noFill/>
          <a:ln w="28575">
            <a:solidFill>
              <a:srgbClr val="0084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805E828A-0FDD-4309-91F1-0F1A38F6B7BE}"/>
              </a:ext>
              <a:ext uri="{C183D7F6-B498-43B3-948B-1728B52AA6E4}">
                <adec:decorative xmlns:adec="http://schemas.microsoft.com/office/drawing/2017/decorative" val="1"/>
              </a:ext>
            </a:extLst>
          </p:cNvPr>
          <p:cNvSpPr/>
          <p:nvPr/>
        </p:nvSpPr>
        <p:spPr>
          <a:xfrm>
            <a:off x="8007094" y="1933730"/>
            <a:ext cx="336625" cy="309179"/>
          </a:xfrm>
          <a:prstGeom prst="rect">
            <a:avLst/>
          </a:prstGeom>
          <a:noFill/>
          <a:ln w="28575">
            <a:solidFill>
              <a:srgbClr val="0084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B1B12EC3-1F3F-4425-9649-CC299C0CB983}"/>
              </a:ext>
              <a:ext uri="{C183D7F6-B498-43B3-948B-1728B52AA6E4}">
                <adec:decorative xmlns:adec="http://schemas.microsoft.com/office/drawing/2017/decorative" val="1"/>
              </a:ext>
            </a:extLst>
          </p:cNvPr>
          <p:cNvSpPr/>
          <p:nvPr/>
        </p:nvSpPr>
        <p:spPr>
          <a:xfrm>
            <a:off x="7326352" y="2682208"/>
            <a:ext cx="336625" cy="309179"/>
          </a:xfrm>
          <a:prstGeom prst="rect">
            <a:avLst/>
          </a:prstGeom>
          <a:noFill/>
          <a:ln w="28575">
            <a:solidFill>
              <a:srgbClr val="0084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AA34E27C-D8FA-432A-AE91-42B43009B08A}"/>
              </a:ext>
            </a:extLst>
          </p:cNvPr>
          <p:cNvSpPr/>
          <p:nvPr/>
        </p:nvSpPr>
        <p:spPr>
          <a:xfrm>
            <a:off x="8007094" y="2682207"/>
            <a:ext cx="336625" cy="309179"/>
          </a:xfrm>
          <a:prstGeom prst="rect">
            <a:avLst/>
          </a:prstGeom>
          <a:noFill/>
          <a:ln w="28575">
            <a:solidFill>
              <a:srgbClr val="0084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a:t>
            </a:r>
          </a:p>
        </p:txBody>
      </p:sp>
      <p:sp>
        <p:nvSpPr>
          <p:cNvPr id="15" name="Rectangle 14">
            <a:extLst>
              <a:ext uri="{FF2B5EF4-FFF2-40B4-BE49-F238E27FC236}">
                <a16:creationId xmlns:a16="http://schemas.microsoft.com/office/drawing/2014/main" id="{D4B275D5-D153-44E5-896C-4D7702359129}"/>
              </a:ext>
              <a:ext uri="{C183D7F6-B498-43B3-948B-1728B52AA6E4}">
                <adec:decorative xmlns:adec="http://schemas.microsoft.com/office/drawing/2017/decorative" val="1"/>
              </a:ext>
            </a:extLst>
          </p:cNvPr>
          <p:cNvSpPr/>
          <p:nvPr/>
        </p:nvSpPr>
        <p:spPr>
          <a:xfrm>
            <a:off x="7326352" y="3458385"/>
            <a:ext cx="336625" cy="309179"/>
          </a:xfrm>
          <a:prstGeom prst="rect">
            <a:avLst/>
          </a:prstGeom>
          <a:noFill/>
          <a:ln w="28575">
            <a:solidFill>
              <a:srgbClr val="0084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81471768-9602-4E90-99F8-9DF9047F572D}"/>
              </a:ext>
              <a:ext uri="{C183D7F6-B498-43B3-948B-1728B52AA6E4}">
                <adec:decorative xmlns:adec="http://schemas.microsoft.com/office/drawing/2017/decorative" val="1"/>
              </a:ext>
            </a:extLst>
          </p:cNvPr>
          <p:cNvSpPr/>
          <p:nvPr/>
        </p:nvSpPr>
        <p:spPr>
          <a:xfrm>
            <a:off x="8007094" y="3458384"/>
            <a:ext cx="336625" cy="309179"/>
          </a:xfrm>
          <a:prstGeom prst="rect">
            <a:avLst/>
          </a:prstGeom>
          <a:noFill/>
          <a:ln w="28575">
            <a:solidFill>
              <a:srgbClr val="0084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811269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EA7F3B9D-D5A3-4B6B-B3D6-8015C46F1F75}"/>
              </a:ext>
            </a:extLst>
          </p:cNvPr>
          <p:cNvSpPr>
            <a:spLocks noGrp="1"/>
          </p:cNvSpPr>
          <p:nvPr>
            <p:ph idx="15"/>
          </p:nvPr>
        </p:nvSpPr>
        <p:spPr>
          <a:xfrm>
            <a:off x="1392382" y="335145"/>
            <a:ext cx="6359236" cy="551146"/>
          </a:xfrm>
          <a:solidFill>
            <a:schemeClr val="tx1"/>
          </a:solidFill>
        </p:spPr>
        <p:txBody>
          <a:bodyPr/>
          <a:lstStyle/>
          <a:p>
            <a:r>
              <a:rPr lang="en-GB"/>
              <a:t>Thank you!</a:t>
            </a:r>
          </a:p>
        </p:txBody>
      </p:sp>
      <p:sp>
        <p:nvSpPr>
          <p:cNvPr id="5" name="Text Placeholder 4">
            <a:extLst>
              <a:ext uri="{FF2B5EF4-FFF2-40B4-BE49-F238E27FC236}">
                <a16:creationId xmlns:a16="http://schemas.microsoft.com/office/drawing/2014/main" id="{BC3886B6-9D4F-42FE-B0B2-DA9EE8F43E44}"/>
              </a:ext>
            </a:extLst>
          </p:cNvPr>
          <p:cNvSpPr>
            <a:spLocks noGrp="1"/>
          </p:cNvSpPr>
          <p:nvPr>
            <p:ph type="body" sz="quarter" idx="10"/>
          </p:nvPr>
        </p:nvSpPr>
        <p:spPr/>
        <p:txBody>
          <a:bodyPr/>
          <a:lstStyle/>
          <a:p>
            <a:endParaRPr lang="en-GB"/>
          </a:p>
        </p:txBody>
      </p:sp>
      <p:pic>
        <p:nvPicPr>
          <p:cNvPr id="7" name="Picture 2">
            <a:extLst>
              <a:ext uri="{FF2B5EF4-FFF2-40B4-BE49-F238E27FC236}">
                <a16:creationId xmlns:a16="http://schemas.microsoft.com/office/drawing/2014/main" id="{D72EA3E0-6CFA-48BD-9253-A38CA65B750B}"/>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05710" y="1116012"/>
            <a:ext cx="7950200" cy="345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a:extLst>
              <a:ext uri="{FF2B5EF4-FFF2-40B4-BE49-F238E27FC236}">
                <a16:creationId xmlns:a16="http://schemas.microsoft.com/office/drawing/2014/main" id="{87CA8391-864D-40D3-94F5-9F99EDE136E5}"/>
              </a:ext>
              <a:ext uri="{C183D7F6-B498-43B3-948B-1728B52AA6E4}">
                <adec:decorative xmlns:adec="http://schemas.microsoft.com/office/drawing/2017/decorative" val="1"/>
              </a:ext>
            </a:extLst>
          </p:cNvPr>
          <p:cNvSpPr/>
          <p:nvPr/>
        </p:nvSpPr>
        <p:spPr>
          <a:xfrm>
            <a:off x="7034464" y="4598988"/>
            <a:ext cx="2109536" cy="969484"/>
          </a:xfrm>
          <a:prstGeom prst="rect">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146983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p:cNvSpPr>
            <a:spLocks noGrp="1"/>
          </p:cNvSpPr>
          <p:nvPr>
            <p:ph type="title" idx="4294967295"/>
          </p:nvPr>
        </p:nvSpPr>
        <p:spPr>
          <a:xfrm>
            <a:off x="561473" y="413001"/>
            <a:ext cx="3478512" cy="610107"/>
          </a:xfrm>
          <a:prstGeom prst="rect">
            <a:avLst/>
          </a:prstGeom>
          <a:solidFill>
            <a:srgbClr val="009F4D"/>
          </a:solidFill>
        </p:spPr>
        <p:txBody>
          <a:bodyPr wrap="square" lIns="58615" tIns="38100" rIns="58615" bIns="58615">
            <a:spAutoFit/>
          </a:bodyPr>
          <a:lstStyle/>
          <a:p>
            <a:r>
              <a:rPr lang="en-US" sz="3700">
                <a:solidFill>
                  <a:srgbClr val="FFFFFF"/>
                </a:solidFill>
              </a:rPr>
              <a:t>Choking   A22</a:t>
            </a:r>
          </a:p>
        </p:txBody>
      </p:sp>
      <p:sp>
        <p:nvSpPr>
          <p:cNvPr id="3" name="Text Placeholder 2"/>
          <p:cNvSpPr>
            <a:spLocks noGrp="1"/>
          </p:cNvSpPr>
          <p:nvPr>
            <p:ph type="body" sz="quarter" idx="10"/>
          </p:nvPr>
        </p:nvSpPr>
        <p:spPr/>
        <p:txBody>
          <a:bodyPr/>
          <a:lstStyle/>
          <a:p>
            <a:endParaRPr lang="en-US"/>
          </a:p>
        </p:txBody>
      </p:sp>
      <p:sp>
        <p:nvSpPr>
          <p:cNvPr id="13" name="Rectangle 12">
            <a:extLst>
              <a:ext uri="{FF2B5EF4-FFF2-40B4-BE49-F238E27FC236}">
                <a16:creationId xmlns:a16="http://schemas.microsoft.com/office/drawing/2014/main" id="{840FB928-0CAB-47E7-932D-2DAEAE10EE59}"/>
              </a:ext>
              <a:ext uri="{C183D7F6-B498-43B3-948B-1728B52AA6E4}">
                <adec:decorative xmlns:adec="http://schemas.microsoft.com/office/drawing/2017/decorative" val="1"/>
              </a:ext>
            </a:extLst>
          </p:cNvPr>
          <p:cNvSpPr/>
          <p:nvPr/>
        </p:nvSpPr>
        <p:spPr>
          <a:xfrm>
            <a:off x="2479220" y="1545711"/>
            <a:ext cx="4391169" cy="2062103"/>
          </a:xfrm>
          <a:prstGeom prst="rect">
            <a:avLst/>
          </a:prstGeom>
          <a:noFill/>
          <a:ln w="28575">
            <a:solidFill>
              <a:srgbClr val="0084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0BDBAF73-3264-42FF-BC47-D841998EA8CC}"/>
              </a:ext>
            </a:extLst>
          </p:cNvPr>
          <p:cNvSpPr txBox="1"/>
          <p:nvPr/>
        </p:nvSpPr>
        <p:spPr>
          <a:xfrm>
            <a:off x="2487241" y="1791223"/>
            <a:ext cx="4391169" cy="1569660"/>
          </a:xfrm>
          <a:prstGeom prst="rect">
            <a:avLst/>
          </a:prstGeom>
          <a:noFill/>
        </p:spPr>
        <p:txBody>
          <a:bodyPr wrap="square" rtlCol="0">
            <a:spAutoFit/>
          </a:bodyPr>
          <a:lstStyle/>
          <a:p>
            <a:pPr algn="ctr"/>
            <a:r>
              <a:rPr lang="en-GB" sz="3200" b="1"/>
              <a:t>Signs and symptoms of someone who is choking could be… </a:t>
            </a:r>
          </a:p>
        </p:txBody>
      </p:sp>
      <p:pic>
        <p:nvPicPr>
          <p:cNvPr id="5" name="Picture 4">
            <a:extLst>
              <a:ext uri="{FF2B5EF4-FFF2-40B4-BE49-F238E27FC236}">
                <a16:creationId xmlns:a16="http://schemas.microsoft.com/office/drawing/2014/main" id="{2D4E3B58-0B22-4C4B-AF6C-7AE1C0CF515F}"/>
              </a:ext>
              <a:ext uri="{C183D7F6-B498-43B3-948B-1728B52AA6E4}">
                <adec:decorative xmlns:adec="http://schemas.microsoft.com/office/drawing/2017/decorative" val="1"/>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3994" b="96486" l="9585" r="89617">
                        <a14:foregroundMark x1="31949" y1="8946" x2="39776" y2="24920"/>
                        <a14:foregroundMark x1="31470" y1="10064" x2="62780" y2="19169"/>
                        <a14:foregroundMark x1="62780" y1="19169" x2="46006" y2="49361"/>
                        <a14:foregroundMark x1="46006" y1="49361" x2="44728" y2="85783"/>
                        <a14:foregroundMark x1="56869" y1="56550" x2="71086" y2="28115"/>
                        <a14:foregroundMark x1="71086" y1="28115" x2="50160" y2="19968"/>
                        <a14:foregroundMark x1="47444" y1="14537" x2="29553" y2="50160"/>
                        <a14:foregroundMark x1="29553" y1="50160" x2="55272" y2="70767"/>
                        <a14:foregroundMark x1="55272" y1="70767" x2="79233" y2="44249"/>
                        <a14:foregroundMark x1="79233" y1="44249" x2="34185" y2="48243"/>
                        <a14:foregroundMark x1="34185" y1="48243" x2="39776" y2="79712"/>
                        <a14:foregroundMark x1="39776" y1="79712" x2="53355" y2="51278"/>
                        <a14:foregroundMark x1="53355" y1="51278" x2="12939" y2="67572"/>
                        <a14:foregroundMark x1="12939" y1="67572" x2="24281" y2="96805"/>
                        <a14:foregroundMark x1="24281" y1="96805" x2="67572" y2="88978"/>
                        <a14:foregroundMark x1="67572" y1="88978" x2="73802" y2="57188"/>
                        <a14:foregroundMark x1="73802" y1="57188" x2="39776" y2="61821"/>
                        <a14:foregroundMark x1="39776" y1="61821" x2="72045" y2="61182"/>
                        <a14:foregroundMark x1="72045" y1="61182" x2="58466" y2="29393"/>
                        <a14:foregroundMark x1="58466" y1="29393" x2="41853" y2="30990"/>
                        <a14:foregroundMark x1="41853" y1="50958" x2="31949" y2="80831"/>
                        <a14:foregroundMark x1="31949" y1="80831" x2="41853" y2="65815"/>
                        <a14:foregroundMark x1="47444" y1="56550" x2="49042" y2="70288"/>
                        <a14:foregroundMark x1="48562" y1="12780" x2="31470" y2="44249"/>
                        <a14:foregroundMark x1="34824" y1="12300" x2="34824" y2="42652"/>
                        <a14:foregroundMark x1="34824" y1="42652" x2="34824" y2="42652"/>
                        <a14:foregroundMark x1="22045" y1="10543" x2="35304" y2="24920"/>
                        <a14:foregroundMark x1="31470" y1="4473" x2="39776" y2="18371"/>
                        <a14:foregroundMark x1="25879" y1="5112" x2="31470" y2="24920"/>
                        <a14:foregroundMark x1="27636" y1="8946" x2="33067" y2="13419"/>
                        <a14:foregroundMark x1="48083" y1="3994" x2="73163" y2="21725"/>
                        <a14:foregroundMark x1="73163" y1="21725" x2="74601" y2="23323"/>
                        <a14:foregroundMark x1="57987" y1="15016" x2="69489" y2="22204"/>
                      </a14:backgroundRemoval>
                    </a14:imgEffect>
                  </a14:imgLayer>
                </a14:imgProps>
              </a:ext>
              <a:ext uri="{28A0092B-C50C-407E-A947-70E740481C1C}">
                <a14:useLocalDpi xmlns:a14="http://schemas.microsoft.com/office/drawing/2010/main" val="0"/>
              </a:ext>
            </a:extLst>
          </a:blip>
          <a:stretch>
            <a:fillRect/>
          </a:stretch>
        </p:blipFill>
        <p:spPr>
          <a:xfrm>
            <a:off x="5931625" y="3534038"/>
            <a:ext cx="1575775" cy="1575775"/>
          </a:xfrm>
          <a:prstGeom prst="rect">
            <a:avLst/>
          </a:prstGeom>
        </p:spPr>
      </p:pic>
      <p:sp>
        <p:nvSpPr>
          <p:cNvPr id="15" name="Speech Bubble: Rectangle with Corners Rounded 14">
            <a:extLst>
              <a:ext uri="{FF2B5EF4-FFF2-40B4-BE49-F238E27FC236}">
                <a16:creationId xmlns:a16="http://schemas.microsoft.com/office/drawing/2014/main" id="{53AFE9AE-A1CB-4FEF-93FA-73B055F21843}"/>
              </a:ext>
            </a:extLst>
          </p:cNvPr>
          <p:cNvSpPr/>
          <p:nvPr/>
        </p:nvSpPr>
        <p:spPr>
          <a:xfrm>
            <a:off x="561473" y="1521649"/>
            <a:ext cx="1532022" cy="866967"/>
          </a:xfrm>
          <a:prstGeom prst="wedgeRoundRectCallout">
            <a:avLst>
              <a:gd name="adj1" fmla="val 58748"/>
              <a:gd name="adj2" fmla="val 90256"/>
              <a:gd name="adj3" fmla="val 16667"/>
            </a:avLst>
          </a:prstGeom>
          <a:noFill/>
          <a:ln>
            <a:solidFill>
              <a:srgbClr val="A9AA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rgbClr val="008453"/>
                </a:solidFill>
              </a:rPr>
              <a:t>A </a:t>
            </a:r>
            <a:r>
              <a:rPr lang="en-GB" b="1">
                <a:solidFill>
                  <a:srgbClr val="008453"/>
                </a:solidFill>
              </a:rPr>
              <a:t>SIGN</a:t>
            </a:r>
            <a:r>
              <a:rPr lang="en-GB">
                <a:solidFill>
                  <a:srgbClr val="008453"/>
                </a:solidFill>
              </a:rPr>
              <a:t> is something you can see.</a:t>
            </a:r>
          </a:p>
        </p:txBody>
      </p:sp>
      <p:sp>
        <p:nvSpPr>
          <p:cNvPr id="16" name="Speech Bubble: Rectangle with Corners Rounded 15">
            <a:extLst>
              <a:ext uri="{FF2B5EF4-FFF2-40B4-BE49-F238E27FC236}">
                <a16:creationId xmlns:a16="http://schemas.microsoft.com/office/drawing/2014/main" id="{9A5AB9C2-3202-4E19-87E6-1CB064538F33}"/>
              </a:ext>
            </a:extLst>
          </p:cNvPr>
          <p:cNvSpPr/>
          <p:nvPr/>
        </p:nvSpPr>
        <p:spPr>
          <a:xfrm>
            <a:off x="7088682" y="2086438"/>
            <a:ext cx="1646243" cy="1204545"/>
          </a:xfrm>
          <a:prstGeom prst="wedgeRoundRectCallout">
            <a:avLst>
              <a:gd name="adj1" fmla="val -56435"/>
              <a:gd name="adj2" fmla="val 86555"/>
              <a:gd name="adj3" fmla="val 16667"/>
            </a:avLst>
          </a:prstGeom>
          <a:noFill/>
          <a:ln>
            <a:solidFill>
              <a:srgbClr val="A9AA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rgbClr val="008453"/>
                </a:solidFill>
              </a:rPr>
              <a:t>A </a:t>
            </a:r>
            <a:r>
              <a:rPr lang="en-GB" b="1">
                <a:solidFill>
                  <a:srgbClr val="008453"/>
                </a:solidFill>
              </a:rPr>
              <a:t>SYMPTOM</a:t>
            </a:r>
            <a:r>
              <a:rPr lang="en-GB">
                <a:solidFill>
                  <a:srgbClr val="008453"/>
                </a:solidFill>
              </a:rPr>
              <a:t> is something that the casualty can feel.</a:t>
            </a:r>
          </a:p>
        </p:txBody>
      </p:sp>
    </p:spTree>
    <p:extLst>
      <p:ext uri="{BB962C8B-B14F-4D97-AF65-F5344CB8AC3E}">
        <p14:creationId xmlns:p14="http://schemas.microsoft.com/office/powerpoint/2010/main" val="8706257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ED3F2E-9816-4E66-9F4B-BDDA6F57E8B6}"/>
              </a:ext>
            </a:extLst>
          </p:cNvPr>
          <p:cNvSpPr>
            <a:spLocks noGrp="1"/>
          </p:cNvSpPr>
          <p:nvPr>
            <p:ph idx="16"/>
          </p:nvPr>
        </p:nvSpPr>
        <p:spPr>
          <a:xfrm>
            <a:off x="493200" y="478795"/>
            <a:ext cx="3182809" cy="551146"/>
          </a:xfrm>
        </p:spPr>
        <p:txBody>
          <a:bodyPr/>
          <a:lstStyle/>
          <a:p>
            <a:r>
              <a:rPr lang="en-GB"/>
              <a:t>Activity   A23</a:t>
            </a:r>
          </a:p>
        </p:txBody>
      </p:sp>
      <p:sp>
        <p:nvSpPr>
          <p:cNvPr id="12" name="Content Placeholder 11">
            <a:extLst>
              <a:ext uri="{FF2B5EF4-FFF2-40B4-BE49-F238E27FC236}">
                <a16:creationId xmlns:a16="http://schemas.microsoft.com/office/drawing/2014/main" id="{3F7A9B6F-4A0D-4FC0-BA2F-0239C934D297}"/>
              </a:ext>
            </a:extLst>
          </p:cNvPr>
          <p:cNvSpPr>
            <a:spLocks noGrp="1"/>
          </p:cNvSpPr>
          <p:nvPr>
            <p:ph idx="17"/>
          </p:nvPr>
        </p:nvSpPr>
        <p:spPr>
          <a:xfrm>
            <a:off x="493200" y="1029941"/>
            <a:ext cx="3066911" cy="551146"/>
          </a:xfrm>
        </p:spPr>
        <p:txBody>
          <a:bodyPr/>
          <a:lstStyle/>
          <a:p>
            <a:r>
              <a:rPr lang="en-GB"/>
              <a:t>Word search</a:t>
            </a:r>
          </a:p>
        </p:txBody>
      </p:sp>
      <p:sp>
        <p:nvSpPr>
          <p:cNvPr id="11" name="Text Placeholder 10">
            <a:extLst>
              <a:ext uri="{FF2B5EF4-FFF2-40B4-BE49-F238E27FC236}">
                <a16:creationId xmlns:a16="http://schemas.microsoft.com/office/drawing/2014/main" id="{47AE8D9D-E353-4703-B65E-7E026DFFEE62}"/>
              </a:ext>
            </a:extLst>
          </p:cNvPr>
          <p:cNvSpPr>
            <a:spLocks noGrp="1"/>
          </p:cNvSpPr>
          <p:nvPr>
            <p:ph type="body" sz="quarter" idx="10"/>
          </p:nvPr>
        </p:nvSpPr>
        <p:spPr/>
        <p:txBody>
          <a:bodyPr/>
          <a:lstStyle/>
          <a:p>
            <a:endParaRPr lang="en-GB"/>
          </a:p>
        </p:txBody>
      </p:sp>
      <p:sp>
        <p:nvSpPr>
          <p:cNvPr id="8" name="TextBox 7">
            <a:extLst>
              <a:ext uri="{FF2B5EF4-FFF2-40B4-BE49-F238E27FC236}">
                <a16:creationId xmlns:a16="http://schemas.microsoft.com/office/drawing/2014/main" id="{ED6272DA-AA9D-407D-845C-12BC13E0B001}"/>
              </a:ext>
            </a:extLst>
          </p:cNvPr>
          <p:cNvSpPr txBox="1"/>
          <p:nvPr/>
        </p:nvSpPr>
        <p:spPr>
          <a:xfrm>
            <a:off x="491629" y="1815463"/>
            <a:ext cx="8302879" cy="923330"/>
          </a:xfrm>
          <a:prstGeom prst="rect">
            <a:avLst/>
          </a:prstGeom>
          <a:noFill/>
        </p:spPr>
        <p:txBody>
          <a:bodyPr wrap="square" rtlCol="0">
            <a:spAutoFit/>
          </a:bodyPr>
          <a:lstStyle/>
          <a:p>
            <a:pPr algn="ctr"/>
            <a:r>
              <a:rPr lang="en-GB" sz="1800" b="1"/>
              <a:t>This activity allows students to find topic key words from the word search. Download activity sheet ‘</a:t>
            </a:r>
            <a:r>
              <a:rPr lang="en-GB" sz="1800" b="1">
                <a:solidFill>
                  <a:srgbClr val="007A53"/>
                </a:solidFill>
              </a:rPr>
              <a:t>optional activity – word search</a:t>
            </a:r>
            <a:r>
              <a:rPr lang="en-GB" sz="1800" b="1"/>
              <a:t>’ from the St John Ambulance website.</a:t>
            </a:r>
          </a:p>
        </p:txBody>
      </p:sp>
      <p:pic>
        <p:nvPicPr>
          <p:cNvPr id="2" name="Picture 1">
            <a:extLst>
              <a:ext uri="{FF2B5EF4-FFF2-40B4-BE49-F238E27FC236}">
                <a16:creationId xmlns:a16="http://schemas.microsoft.com/office/drawing/2014/main" id="{1B0FEDCB-1966-4198-BBEB-AB55AF15820D}"/>
              </a:ex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3254808" y="2857500"/>
            <a:ext cx="2776519" cy="2364350"/>
          </a:xfrm>
          <a:prstGeom prst="rect">
            <a:avLst/>
          </a:prstGeom>
        </p:spPr>
      </p:pic>
    </p:spTree>
    <p:extLst>
      <p:ext uri="{BB962C8B-B14F-4D97-AF65-F5344CB8AC3E}">
        <p14:creationId xmlns:p14="http://schemas.microsoft.com/office/powerpoint/2010/main" val="9713896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ED3F2E-9816-4E66-9F4B-BDDA6F57E8B6}"/>
              </a:ext>
            </a:extLst>
          </p:cNvPr>
          <p:cNvSpPr>
            <a:spLocks noGrp="1"/>
          </p:cNvSpPr>
          <p:nvPr>
            <p:ph idx="16"/>
          </p:nvPr>
        </p:nvSpPr>
        <p:spPr>
          <a:xfrm>
            <a:off x="493201" y="478795"/>
            <a:ext cx="3102928" cy="551146"/>
          </a:xfrm>
        </p:spPr>
        <p:txBody>
          <a:bodyPr/>
          <a:lstStyle/>
          <a:p>
            <a:r>
              <a:rPr lang="en-GB"/>
              <a:t>Activity   A24</a:t>
            </a:r>
          </a:p>
        </p:txBody>
      </p:sp>
      <p:sp>
        <p:nvSpPr>
          <p:cNvPr id="12" name="Content Placeholder 11">
            <a:extLst>
              <a:ext uri="{FF2B5EF4-FFF2-40B4-BE49-F238E27FC236}">
                <a16:creationId xmlns:a16="http://schemas.microsoft.com/office/drawing/2014/main" id="{3F7A9B6F-4A0D-4FC0-BA2F-0239C934D297}"/>
              </a:ext>
            </a:extLst>
          </p:cNvPr>
          <p:cNvSpPr>
            <a:spLocks noGrp="1"/>
          </p:cNvSpPr>
          <p:nvPr>
            <p:ph idx="17"/>
          </p:nvPr>
        </p:nvSpPr>
        <p:spPr>
          <a:xfrm>
            <a:off x="493200" y="1029941"/>
            <a:ext cx="2303788" cy="551146"/>
          </a:xfrm>
        </p:spPr>
        <p:txBody>
          <a:bodyPr/>
          <a:lstStyle/>
          <a:p>
            <a:r>
              <a:rPr lang="en-GB"/>
              <a:t>Digestion </a:t>
            </a:r>
          </a:p>
        </p:txBody>
      </p:sp>
      <p:sp>
        <p:nvSpPr>
          <p:cNvPr id="11" name="Text Placeholder 10">
            <a:extLst>
              <a:ext uri="{FF2B5EF4-FFF2-40B4-BE49-F238E27FC236}">
                <a16:creationId xmlns:a16="http://schemas.microsoft.com/office/drawing/2014/main" id="{47AE8D9D-E353-4703-B65E-7E026DFFEE62}"/>
              </a:ext>
            </a:extLst>
          </p:cNvPr>
          <p:cNvSpPr>
            <a:spLocks noGrp="1"/>
          </p:cNvSpPr>
          <p:nvPr>
            <p:ph type="body" sz="quarter" idx="10"/>
          </p:nvPr>
        </p:nvSpPr>
        <p:spPr/>
        <p:txBody>
          <a:bodyPr/>
          <a:lstStyle/>
          <a:p>
            <a:endParaRPr lang="en-GB"/>
          </a:p>
        </p:txBody>
      </p:sp>
      <p:sp>
        <p:nvSpPr>
          <p:cNvPr id="8" name="TextBox 7">
            <a:extLst>
              <a:ext uri="{FF2B5EF4-FFF2-40B4-BE49-F238E27FC236}">
                <a16:creationId xmlns:a16="http://schemas.microsoft.com/office/drawing/2014/main" id="{ED6272DA-AA9D-407D-845C-12BC13E0B001}"/>
              </a:ext>
            </a:extLst>
          </p:cNvPr>
          <p:cNvSpPr txBox="1"/>
          <p:nvPr/>
        </p:nvSpPr>
        <p:spPr>
          <a:xfrm>
            <a:off x="491629" y="1815463"/>
            <a:ext cx="8302879" cy="923330"/>
          </a:xfrm>
          <a:prstGeom prst="rect">
            <a:avLst/>
          </a:prstGeom>
          <a:noFill/>
        </p:spPr>
        <p:txBody>
          <a:bodyPr wrap="square" rtlCol="0">
            <a:spAutoFit/>
          </a:bodyPr>
          <a:lstStyle/>
          <a:p>
            <a:pPr algn="ctr"/>
            <a:r>
              <a:rPr lang="en-GB" sz="1800" b="1"/>
              <a:t>This activity allows students to demonstrate their knowledge of the digestive system. Download activity sheet ‘</a:t>
            </a:r>
            <a:r>
              <a:rPr lang="en-GB" sz="1800" b="1">
                <a:solidFill>
                  <a:srgbClr val="007A53"/>
                </a:solidFill>
              </a:rPr>
              <a:t>A24 digestion</a:t>
            </a:r>
            <a:r>
              <a:rPr lang="en-GB" sz="1800" b="1"/>
              <a:t>’ from the St John Ambulance website.</a:t>
            </a:r>
          </a:p>
        </p:txBody>
      </p:sp>
      <p:sp>
        <p:nvSpPr>
          <p:cNvPr id="4" name="Rectangle 3">
            <a:extLst>
              <a:ext uri="{FF2B5EF4-FFF2-40B4-BE49-F238E27FC236}">
                <a16:creationId xmlns:a16="http://schemas.microsoft.com/office/drawing/2014/main" id="{5346542C-A7CC-464C-92B6-7E964B2F90FC}"/>
              </a:ext>
            </a:extLst>
          </p:cNvPr>
          <p:cNvSpPr/>
          <p:nvPr/>
        </p:nvSpPr>
        <p:spPr>
          <a:xfrm>
            <a:off x="3177967" y="2813400"/>
            <a:ext cx="3982627" cy="2203039"/>
          </a:xfrm>
          <a:prstGeom prst="rect">
            <a:avLst/>
          </a:prstGeom>
        </p:spPr>
        <p:txBody>
          <a:bodyPr wrap="square" anchor="t">
            <a:spAutoFit/>
          </a:bodyPr>
          <a:lstStyle/>
          <a:p>
            <a:pPr algn="ctr">
              <a:lnSpc>
                <a:spcPct val="107000"/>
              </a:lnSpc>
              <a:spcAft>
                <a:spcPts val="800"/>
              </a:spcAft>
            </a:pPr>
            <a:r>
              <a:rPr lang="en-GB" sz="1000">
                <a:latin typeface="Arial"/>
                <a:ea typeface="Calibri" panose="020F0502020204030204" pitchFamily="34" charset="0"/>
                <a:cs typeface="Times New Roman"/>
              </a:rPr>
              <a:t>When we are eating, we move and taste food with our </a:t>
            </a:r>
            <a:r>
              <a:rPr lang="en-GB" sz="1000" b="1">
                <a:solidFill>
                  <a:srgbClr val="007A53"/>
                </a:solidFill>
                <a:latin typeface="Arial"/>
                <a:ea typeface="Calibri" panose="020F0502020204030204" pitchFamily="34" charset="0"/>
                <a:cs typeface="Times New Roman"/>
              </a:rPr>
              <a:t>tongue</a:t>
            </a:r>
            <a:r>
              <a:rPr lang="en-GB" sz="1000">
                <a:latin typeface="Arial"/>
                <a:ea typeface="Calibri" panose="020F0502020204030204" pitchFamily="34" charset="0"/>
                <a:cs typeface="Times New Roman"/>
              </a:rPr>
              <a:t>, we use our </a:t>
            </a:r>
            <a:r>
              <a:rPr lang="en-GB" sz="1000" b="1">
                <a:solidFill>
                  <a:srgbClr val="007A53"/>
                </a:solidFill>
                <a:latin typeface="Arial"/>
                <a:ea typeface="Calibri" panose="020F0502020204030204" pitchFamily="34" charset="0"/>
                <a:cs typeface="Times New Roman"/>
              </a:rPr>
              <a:t>teeth</a:t>
            </a:r>
            <a:r>
              <a:rPr lang="en-GB" sz="1000">
                <a:latin typeface="Arial"/>
                <a:ea typeface="Calibri" panose="020F0502020204030204" pitchFamily="34" charset="0"/>
                <a:cs typeface="Times New Roman"/>
              </a:rPr>
              <a:t> to chew food into pieces that are small enough to swallow. </a:t>
            </a:r>
            <a:endParaRPr lang="en-GB" sz="1000">
              <a:latin typeface="Calibri"/>
              <a:ea typeface="Calibri" panose="020F0502020204030204" pitchFamily="34" charset="0"/>
              <a:cs typeface="Times New Roman" panose="02020603050405020304" pitchFamily="18" charset="0"/>
            </a:endParaRPr>
          </a:p>
          <a:p>
            <a:pPr algn="ctr">
              <a:lnSpc>
                <a:spcPct val="107000"/>
              </a:lnSpc>
              <a:spcAft>
                <a:spcPts val="800"/>
              </a:spcAft>
            </a:pPr>
            <a:r>
              <a:rPr lang="en-GB" sz="1000">
                <a:latin typeface="Arial"/>
                <a:ea typeface="Calibri" panose="020F0502020204030204" pitchFamily="34" charset="0"/>
                <a:cs typeface="Times New Roman"/>
              </a:rPr>
              <a:t>When this food is swallowed it travels into the </a:t>
            </a:r>
            <a:r>
              <a:rPr lang="en-GB" sz="1000" b="1">
                <a:solidFill>
                  <a:srgbClr val="007A53"/>
                </a:solidFill>
                <a:latin typeface="Arial"/>
                <a:ea typeface="Calibri" panose="020F0502020204030204" pitchFamily="34" charset="0"/>
                <a:cs typeface="Times New Roman"/>
              </a:rPr>
              <a:t>oesophagus, </a:t>
            </a:r>
            <a:r>
              <a:rPr lang="en-GB" sz="1000">
                <a:latin typeface="Arial"/>
                <a:ea typeface="Calibri" panose="020F0502020204030204" pitchFamily="34" charset="0"/>
                <a:cs typeface="Times New Roman"/>
              </a:rPr>
              <a:t>this is a long tube that carries foods</a:t>
            </a:r>
            <a:r>
              <a:rPr lang="en-GB" sz="1000" b="1">
                <a:solidFill>
                  <a:srgbClr val="009F4D"/>
                </a:solidFill>
                <a:latin typeface="Arial"/>
                <a:ea typeface="Calibri" panose="020F0502020204030204" pitchFamily="34" charset="0"/>
                <a:cs typeface="Times New Roman"/>
              </a:rPr>
              <a:t> </a:t>
            </a:r>
            <a:r>
              <a:rPr lang="en-GB" sz="1000">
                <a:latin typeface="Arial"/>
                <a:ea typeface="Calibri" panose="020F0502020204030204" pitchFamily="34" charset="0"/>
                <a:cs typeface="Times New Roman"/>
              </a:rPr>
              <a:t>into the</a:t>
            </a:r>
            <a:r>
              <a:rPr lang="en-GB" sz="1000" b="1">
                <a:latin typeface="Arial"/>
                <a:ea typeface="Calibri" panose="020F0502020204030204" pitchFamily="34" charset="0"/>
                <a:cs typeface="Times New Roman"/>
              </a:rPr>
              <a:t> </a:t>
            </a:r>
            <a:r>
              <a:rPr lang="en-GB" sz="1000" b="1">
                <a:solidFill>
                  <a:srgbClr val="007A53"/>
                </a:solidFill>
                <a:latin typeface="Arial"/>
                <a:ea typeface="Calibri" panose="020F0502020204030204" pitchFamily="34" charset="0"/>
                <a:cs typeface="Times New Roman"/>
              </a:rPr>
              <a:t>stomach. </a:t>
            </a:r>
            <a:endParaRPr lang="en-GB" sz="100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000">
                <a:latin typeface="Arial" panose="020B0604020202020204" pitchFamily="34" charset="0"/>
                <a:ea typeface="Calibri" panose="020F0502020204030204" pitchFamily="34" charset="0"/>
                <a:cs typeface="Times New Roman" panose="02020603050405020304" pitchFamily="18" charset="0"/>
              </a:rPr>
              <a:t>As food moves through the</a:t>
            </a:r>
            <a:r>
              <a:rPr lang="en-GB" sz="1000">
                <a:solidFill>
                  <a:srgbClr val="007A53"/>
                </a:solidFill>
                <a:latin typeface="Arial" panose="020B0604020202020204" pitchFamily="34" charset="0"/>
                <a:ea typeface="Calibri" panose="020F0502020204030204" pitchFamily="34" charset="0"/>
                <a:cs typeface="Times New Roman" panose="02020603050405020304" pitchFamily="18" charset="0"/>
              </a:rPr>
              <a:t> </a:t>
            </a:r>
            <a:r>
              <a:rPr lang="en-GB" sz="1000" b="1">
                <a:solidFill>
                  <a:srgbClr val="007A53"/>
                </a:solidFill>
                <a:latin typeface="Arial" panose="020B0604020202020204" pitchFamily="34" charset="0"/>
                <a:ea typeface="Calibri" panose="020F0502020204030204" pitchFamily="34" charset="0"/>
                <a:cs typeface="Times New Roman" panose="02020603050405020304" pitchFamily="18" charset="0"/>
              </a:rPr>
              <a:t>stomach </a:t>
            </a:r>
            <a:r>
              <a:rPr lang="en-GB" sz="1000">
                <a:latin typeface="Arial" panose="020B0604020202020204" pitchFamily="34" charset="0"/>
                <a:ea typeface="Calibri" panose="020F0502020204030204" pitchFamily="34" charset="0"/>
                <a:cs typeface="Times New Roman" panose="02020603050405020304" pitchFamily="18" charset="0"/>
              </a:rPr>
              <a:t>it enters the</a:t>
            </a:r>
            <a:r>
              <a:rPr lang="en-GB" sz="1000" b="1">
                <a:latin typeface="Arial" panose="020B0604020202020204" pitchFamily="34" charset="0"/>
                <a:ea typeface="Calibri" panose="020F0502020204030204" pitchFamily="34" charset="0"/>
                <a:cs typeface="Times New Roman" panose="02020603050405020304" pitchFamily="18" charset="0"/>
              </a:rPr>
              <a:t> </a:t>
            </a:r>
            <a:r>
              <a:rPr lang="en-GB" sz="1000" b="1">
                <a:solidFill>
                  <a:srgbClr val="007A53"/>
                </a:solidFill>
                <a:latin typeface="Arial" panose="020B0604020202020204" pitchFamily="34" charset="0"/>
                <a:ea typeface="Calibri" panose="020F0502020204030204" pitchFamily="34" charset="0"/>
                <a:cs typeface="Times New Roman" panose="02020603050405020304" pitchFamily="18" charset="0"/>
              </a:rPr>
              <a:t>small intestine</a:t>
            </a:r>
            <a:r>
              <a:rPr lang="en-GB" sz="1000">
                <a:solidFill>
                  <a:srgbClr val="007A53"/>
                </a:solidFill>
                <a:latin typeface="Arial" panose="020B0604020202020204" pitchFamily="34" charset="0"/>
                <a:ea typeface="Calibri" panose="020F0502020204030204" pitchFamily="34" charset="0"/>
                <a:cs typeface="Times New Roman" panose="02020603050405020304" pitchFamily="18" charset="0"/>
              </a:rPr>
              <a:t>, </a:t>
            </a:r>
            <a:r>
              <a:rPr lang="en-GB" sz="1000">
                <a:latin typeface="Arial" panose="020B0604020202020204" pitchFamily="34" charset="0"/>
                <a:ea typeface="Calibri" panose="020F0502020204030204" pitchFamily="34" charset="0"/>
                <a:cs typeface="Times New Roman" panose="02020603050405020304" pitchFamily="18" charset="0"/>
              </a:rPr>
              <a:t>it then breaks down into pieces tiny enough to feed the cells in your body. </a:t>
            </a:r>
            <a:endParaRPr lang="en-GB" sz="100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000">
                <a:latin typeface="Arial" panose="020B0604020202020204" pitchFamily="34" charset="0"/>
                <a:ea typeface="Calibri" panose="020F0502020204030204" pitchFamily="34" charset="0"/>
                <a:cs typeface="Times New Roman" panose="02020603050405020304" pitchFamily="18" charset="0"/>
              </a:rPr>
              <a:t>Any pieces of food that the cells in your body do not need keep moving through the </a:t>
            </a:r>
            <a:r>
              <a:rPr lang="en-GB" sz="1000" b="1">
                <a:solidFill>
                  <a:srgbClr val="007A53"/>
                </a:solidFill>
                <a:latin typeface="Arial" panose="020B0604020202020204" pitchFamily="34" charset="0"/>
                <a:ea typeface="Calibri" panose="020F0502020204030204" pitchFamily="34" charset="0"/>
                <a:cs typeface="Times New Roman" panose="02020603050405020304" pitchFamily="18" charset="0"/>
              </a:rPr>
              <a:t>large intestine, </a:t>
            </a:r>
            <a:r>
              <a:rPr lang="en-GB" sz="1000">
                <a:latin typeface="Arial" panose="020B0604020202020204" pitchFamily="34" charset="0"/>
                <a:ea typeface="Calibri" panose="020F0502020204030204" pitchFamily="34" charset="0"/>
                <a:cs typeface="Times New Roman" panose="02020603050405020304" pitchFamily="18" charset="0"/>
              </a:rPr>
              <a:t>this waste then leaves the body at the </a:t>
            </a:r>
            <a:r>
              <a:rPr lang="en-GB" sz="1000" b="1">
                <a:solidFill>
                  <a:srgbClr val="007A53"/>
                </a:solidFill>
                <a:latin typeface="Arial" panose="020B0604020202020204" pitchFamily="34" charset="0"/>
                <a:ea typeface="Calibri" panose="020F0502020204030204" pitchFamily="34" charset="0"/>
                <a:cs typeface="Times New Roman" panose="02020603050405020304" pitchFamily="18" charset="0"/>
              </a:rPr>
              <a:t>rectum</a:t>
            </a:r>
            <a:r>
              <a:rPr lang="en-GB" sz="1000">
                <a:latin typeface="Arial" panose="020B0604020202020204" pitchFamily="34" charset="0"/>
                <a:ea typeface="Calibri" panose="020F0502020204030204" pitchFamily="34" charset="0"/>
                <a:cs typeface="Times New Roman" panose="02020603050405020304" pitchFamily="18" charset="0"/>
              </a:rPr>
              <a:t>. This whole process is known as digestion.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le 8">
            <a:extLst>
              <a:ext uri="{FF2B5EF4-FFF2-40B4-BE49-F238E27FC236}">
                <a16:creationId xmlns:a16="http://schemas.microsoft.com/office/drawing/2014/main" id="{AED4FF9F-F8C0-4B3C-B68E-167F6E6ACCCA}"/>
              </a:ext>
              <a:ext uri="{C183D7F6-B498-43B3-948B-1728B52AA6E4}">
                <adec:decorative xmlns:adec="http://schemas.microsoft.com/office/drawing/2017/decorative" val="1"/>
              </a:ext>
            </a:extLst>
          </p:cNvPr>
          <p:cNvSpPr/>
          <p:nvPr/>
        </p:nvSpPr>
        <p:spPr>
          <a:xfrm>
            <a:off x="3177967" y="2813400"/>
            <a:ext cx="3982627" cy="2203039"/>
          </a:xfrm>
          <a:prstGeom prst="rect">
            <a:avLst/>
          </a:prstGeom>
          <a:noFill/>
          <a:ln w="28575">
            <a:solidFill>
              <a:srgbClr val="0084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51F09C2F-DA88-400E-A82F-326D469C5557}"/>
              </a:ext>
              <a:ext uri="{C183D7F6-B498-43B3-948B-1728B52AA6E4}">
                <adec:decorative xmlns:adec="http://schemas.microsoft.com/office/drawing/2017/decorative" val="1"/>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805748" y="2485640"/>
            <a:ext cx="1449060" cy="2934728"/>
          </a:xfrm>
          <a:prstGeom prst="rect">
            <a:avLst/>
          </a:prstGeom>
          <a:noFill/>
        </p:spPr>
      </p:pic>
    </p:spTree>
    <p:extLst>
      <p:ext uri="{BB962C8B-B14F-4D97-AF65-F5344CB8AC3E}">
        <p14:creationId xmlns:p14="http://schemas.microsoft.com/office/powerpoint/2010/main" val="8130228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8D57F0-05FA-4F32-A141-4D98CA9EA83D}"/>
              </a:ext>
            </a:extLst>
          </p:cNvPr>
          <p:cNvSpPr>
            <a:spLocks noGrp="1"/>
          </p:cNvSpPr>
          <p:nvPr>
            <p:ph idx="16"/>
          </p:nvPr>
        </p:nvSpPr>
        <p:spPr>
          <a:xfrm>
            <a:off x="493200" y="478795"/>
            <a:ext cx="3186589" cy="551146"/>
          </a:xfrm>
        </p:spPr>
        <p:txBody>
          <a:bodyPr/>
          <a:lstStyle/>
          <a:p>
            <a:r>
              <a:rPr lang="en-GB"/>
              <a:t>Activity   A25 extensions</a:t>
            </a:r>
          </a:p>
        </p:txBody>
      </p:sp>
      <p:sp>
        <p:nvSpPr>
          <p:cNvPr id="6" name="Content Placeholder 5">
            <a:extLst>
              <a:ext uri="{FF2B5EF4-FFF2-40B4-BE49-F238E27FC236}">
                <a16:creationId xmlns:a16="http://schemas.microsoft.com/office/drawing/2014/main" id="{FCA09447-FF05-483D-94D5-3847F3E1E64A}"/>
              </a:ext>
            </a:extLst>
          </p:cNvPr>
          <p:cNvSpPr>
            <a:spLocks noGrp="1"/>
          </p:cNvSpPr>
          <p:nvPr>
            <p:ph idx="17"/>
          </p:nvPr>
        </p:nvSpPr>
        <p:spPr>
          <a:xfrm>
            <a:off x="493201" y="1029941"/>
            <a:ext cx="4470686" cy="551146"/>
          </a:xfrm>
        </p:spPr>
        <p:txBody>
          <a:bodyPr/>
          <a:lstStyle/>
          <a:p>
            <a:r>
              <a:rPr lang="en-GB"/>
              <a:t>Choking word filler </a:t>
            </a:r>
          </a:p>
        </p:txBody>
      </p:sp>
      <p:sp>
        <p:nvSpPr>
          <p:cNvPr id="2" name="Text Placeholder 1">
            <a:extLst>
              <a:ext uri="{FF2B5EF4-FFF2-40B4-BE49-F238E27FC236}">
                <a16:creationId xmlns:a16="http://schemas.microsoft.com/office/drawing/2014/main" id="{E3FB5961-AB83-4B4F-BABE-9518F1FC908C}"/>
              </a:ext>
            </a:extLst>
          </p:cNvPr>
          <p:cNvSpPr>
            <a:spLocks noGrp="1"/>
          </p:cNvSpPr>
          <p:nvPr>
            <p:ph type="body" sz="quarter" idx="10"/>
          </p:nvPr>
        </p:nvSpPr>
        <p:spPr/>
        <p:txBody>
          <a:bodyPr/>
          <a:lstStyle/>
          <a:p>
            <a:endParaRPr lang="en-GB"/>
          </a:p>
        </p:txBody>
      </p:sp>
      <p:sp>
        <p:nvSpPr>
          <p:cNvPr id="9" name="TextBox 8">
            <a:extLst>
              <a:ext uri="{FF2B5EF4-FFF2-40B4-BE49-F238E27FC236}">
                <a16:creationId xmlns:a16="http://schemas.microsoft.com/office/drawing/2014/main" id="{79A2F927-D6FB-4FA2-A7DD-CB55B39D73DD}"/>
              </a:ext>
            </a:extLst>
          </p:cNvPr>
          <p:cNvSpPr txBox="1"/>
          <p:nvPr/>
        </p:nvSpPr>
        <p:spPr>
          <a:xfrm>
            <a:off x="491629" y="1716403"/>
            <a:ext cx="8302879" cy="1200329"/>
          </a:xfrm>
          <a:prstGeom prst="rect">
            <a:avLst/>
          </a:prstGeom>
          <a:noFill/>
        </p:spPr>
        <p:txBody>
          <a:bodyPr wrap="square" rtlCol="0">
            <a:spAutoFit/>
          </a:bodyPr>
          <a:lstStyle/>
          <a:p>
            <a:pPr algn="ctr"/>
            <a:r>
              <a:rPr lang="en-GB" sz="1800" b="1"/>
              <a:t>This activity allows students to demonstrate their learning on how to deal with a casualty who is choking. They should fill in the missing words from the sentences. Download activity sheet ‘</a:t>
            </a:r>
            <a:r>
              <a:rPr lang="en-GB" sz="1800" b="1">
                <a:solidFill>
                  <a:srgbClr val="007A53"/>
                </a:solidFill>
              </a:rPr>
              <a:t>A25 – choking word filler</a:t>
            </a:r>
            <a:r>
              <a:rPr lang="en-GB" sz="1800" b="1"/>
              <a:t>’ from the St John Ambulance website.</a:t>
            </a:r>
          </a:p>
        </p:txBody>
      </p:sp>
      <p:pic>
        <p:nvPicPr>
          <p:cNvPr id="4" name="Picture 3">
            <a:extLst>
              <a:ext uri="{FF2B5EF4-FFF2-40B4-BE49-F238E27FC236}">
                <a16:creationId xmlns:a16="http://schemas.microsoft.com/office/drawing/2014/main" id="{BC6716CC-8D3C-4161-8C85-2977B7268DDA}"/>
              </a:ex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2281377" y="3052048"/>
            <a:ext cx="4581245" cy="2077947"/>
          </a:xfrm>
          <a:prstGeom prst="rect">
            <a:avLst/>
          </a:prstGeom>
        </p:spPr>
      </p:pic>
    </p:spTree>
    <p:extLst>
      <p:ext uri="{BB962C8B-B14F-4D97-AF65-F5344CB8AC3E}">
        <p14:creationId xmlns:p14="http://schemas.microsoft.com/office/powerpoint/2010/main" val="30965196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WPT Powerpoint template 2nd proof">
  <a:themeElements>
    <a:clrScheme name="SJA 2016">
      <a:dk1>
        <a:sysClr val="windowText" lastClr="000000"/>
      </a:dk1>
      <a:lt1>
        <a:srgbClr val="FFFFFF"/>
      </a:lt1>
      <a:dk2>
        <a:srgbClr val="007A53"/>
      </a:dk2>
      <a:lt2>
        <a:srgbClr val="97999B"/>
      </a:lt2>
      <a:accent1>
        <a:srgbClr val="000000"/>
      </a:accent1>
      <a:accent2>
        <a:srgbClr val="007A53"/>
      </a:accent2>
      <a:accent3>
        <a:srgbClr val="009F4D"/>
      </a:accent3>
      <a:accent4>
        <a:srgbClr val="E1E000"/>
      </a:accent4>
      <a:accent5>
        <a:srgbClr val="97999B"/>
      </a:accent5>
      <a:accent6>
        <a:srgbClr val="FFFFFF"/>
      </a:accent6>
      <a:hlink>
        <a:srgbClr val="007A53"/>
      </a:hlink>
      <a:folHlink>
        <a:srgbClr val="E1E000"/>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6" id="{E7744060-883E-40EB-8CD4-2F0D750F790C}" vid="{C083200A-9F88-419F-88A7-B799583B6A13}"/>
    </a:ext>
  </a:extLst>
</a:theme>
</file>

<file path=ppt/theme/theme2.xml><?xml version="1.0" encoding="utf-8"?>
<a:theme xmlns:a="http://schemas.openxmlformats.org/drawingml/2006/main" name="Office Theme">
  <a:themeElements>
    <a:clrScheme name="SJA 2016">
      <a:dk1>
        <a:sysClr val="windowText" lastClr="000000"/>
      </a:dk1>
      <a:lt1>
        <a:srgbClr val="FFFFFF"/>
      </a:lt1>
      <a:dk2>
        <a:srgbClr val="007A53"/>
      </a:dk2>
      <a:lt2>
        <a:srgbClr val="97999B"/>
      </a:lt2>
      <a:accent1>
        <a:srgbClr val="000000"/>
      </a:accent1>
      <a:accent2>
        <a:srgbClr val="007A53"/>
      </a:accent2>
      <a:accent3>
        <a:srgbClr val="009F4D"/>
      </a:accent3>
      <a:accent4>
        <a:srgbClr val="E1E000"/>
      </a:accent4>
      <a:accent5>
        <a:srgbClr val="97999B"/>
      </a:accent5>
      <a:accent6>
        <a:srgbClr val="FFFFFF"/>
      </a:accent6>
      <a:hlink>
        <a:srgbClr val="007A53"/>
      </a:hlink>
      <a:folHlink>
        <a:srgbClr val="E1E000"/>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SJA 2016">
      <a:dk1>
        <a:sysClr val="windowText" lastClr="000000"/>
      </a:dk1>
      <a:lt1>
        <a:srgbClr val="FFFFFF"/>
      </a:lt1>
      <a:dk2>
        <a:srgbClr val="007A53"/>
      </a:dk2>
      <a:lt2>
        <a:srgbClr val="97999B"/>
      </a:lt2>
      <a:accent1>
        <a:srgbClr val="000000"/>
      </a:accent1>
      <a:accent2>
        <a:srgbClr val="007A53"/>
      </a:accent2>
      <a:accent3>
        <a:srgbClr val="009F4D"/>
      </a:accent3>
      <a:accent4>
        <a:srgbClr val="E1E000"/>
      </a:accent4>
      <a:accent5>
        <a:srgbClr val="97999B"/>
      </a:accent5>
      <a:accent6>
        <a:srgbClr val="FFFFFF"/>
      </a:accent6>
      <a:hlink>
        <a:srgbClr val="007A53"/>
      </a:hlink>
      <a:folHlink>
        <a:srgbClr val="E1E000"/>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4415E8F4B35A04CB5D92736A1574110" ma:contentTypeVersion="12" ma:contentTypeDescription="Create a new document." ma:contentTypeScope="" ma:versionID="28fb5482c68460a17361afbb22101408">
  <xsd:schema xmlns:xsd="http://www.w3.org/2001/XMLSchema" xmlns:xs="http://www.w3.org/2001/XMLSchema" xmlns:p="http://schemas.microsoft.com/office/2006/metadata/properties" xmlns:ns2="2f1b26f6-7691-4ab4-a457-b49516d0f036" xmlns:ns3="11911484-a9ac-4f3c-900d-41e99c12edf0" targetNamespace="http://schemas.microsoft.com/office/2006/metadata/properties" ma:root="true" ma:fieldsID="8cd6f30bd5f89bb896aa9d005f2258aa" ns2:_="" ns3:_="">
    <xsd:import namespace="2f1b26f6-7691-4ab4-a457-b49516d0f036"/>
    <xsd:import namespace="11911484-a9ac-4f3c-900d-41e99c12edf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f1b26f6-7691-4ab4-a457-b49516d0f036"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1911484-a9ac-4f3c-900d-41e99c12edf0"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11911484-a9ac-4f3c-900d-41e99c12edf0">
      <UserInfo>
        <DisplayName>Jodie Walsh2</DisplayName>
        <AccountId>193</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0013FFB-8E36-4801-84F4-3AFB076D4248}"/>
</file>

<file path=customXml/itemProps2.xml><?xml version="1.0" encoding="utf-8"?>
<ds:datastoreItem xmlns:ds="http://schemas.openxmlformats.org/officeDocument/2006/customXml" ds:itemID="{1FC7CDF4-C59E-48F1-B094-FA169A49F4E4}">
  <ds:schemaRefs>
    <ds:schemaRef ds:uri="http://purl.org/dc/terms/"/>
    <ds:schemaRef ds:uri="http://schemas.openxmlformats.org/package/2006/metadata/core-properties"/>
    <ds:schemaRef ds:uri="http://purl.org/dc/dcmitype/"/>
    <ds:schemaRef ds:uri="315f969d-7967-4bff-902a-d46647ceb5a4"/>
    <ds:schemaRef ds:uri="73b22f68-4a70-4eb7-bf89-938dce806f38"/>
    <ds:schemaRef ds:uri="http://purl.org/dc/elements/1.1/"/>
    <ds:schemaRef ds:uri="http://schemas.microsoft.com/office/2006/metadata/properties"/>
    <ds:schemaRef ds:uri="http://schemas.microsoft.com/office/2006/documentManagement/types"/>
    <ds:schemaRef ds:uri="http://schemas.microsoft.com/office/infopath/2007/PartnerControls"/>
    <ds:schemaRef ds:uri="http://www.w3.org/XML/1998/namespace"/>
  </ds:schemaRefs>
</ds:datastoreItem>
</file>

<file path=customXml/itemProps3.xml><?xml version="1.0" encoding="utf-8"?>
<ds:datastoreItem xmlns:ds="http://schemas.openxmlformats.org/officeDocument/2006/customXml" ds:itemID="{F2CB704F-DC21-43E9-AB3B-CE8EB41D85E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WPT Powerpoint template 2nd proof</Template>
  <TotalTime>145</TotalTime>
  <Words>1185</Words>
  <Application>Microsoft Office PowerPoint</Application>
  <PresentationFormat>On-screen Show (16:10)</PresentationFormat>
  <Paragraphs>124</Paragraphs>
  <Slides>19</Slides>
  <Notes>10</Notes>
  <HiddenSlides>0</HiddenSlides>
  <MMClips>0</MMClips>
  <ScaleCrop>false</ScaleCrop>
  <HeadingPairs>
    <vt:vector size="8" baseType="variant">
      <vt:variant>
        <vt:lpstr>Fonts Used</vt:lpstr>
      </vt:variant>
      <vt:variant>
        <vt:i4>4</vt:i4>
      </vt:variant>
      <vt:variant>
        <vt:lpstr>Theme</vt:lpstr>
      </vt:variant>
      <vt:variant>
        <vt:i4>1</vt:i4>
      </vt:variant>
      <vt:variant>
        <vt:lpstr>Slide Titles</vt:lpstr>
      </vt:variant>
      <vt:variant>
        <vt:i4>19</vt:i4>
      </vt:variant>
      <vt:variant>
        <vt:lpstr>Custom Shows</vt:lpstr>
      </vt:variant>
      <vt:variant>
        <vt:i4>23</vt:i4>
      </vt:variant>
    </vt:vector>
  </HeadingPairs>
  <TitlesOfParts>
    <vt:vector size="47" baseType="lpstr">
      <vt:lpstr>Lucida Grande</vt:lpstr>
      <vt:lpstr>Calibri</vt:lpstr>
      <vt:lpstr>Arial</vt:lpstr>
      <vt:lpstr>Arial (heading)</vt:lpstr>
      <vt:lpstr>WPT Powerpoint template 2nd proof</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Choking   A22</vt:lpstr>
      <vt:lpstr>Answers   A22</vt:lpstr>
      <vt:lpstr>PowerPoint Presentation</vt:lpstr>
      <vt:lpstr>PowerPoint Presentation</vt:lpstr>
      <vt:lpstr>PowerPoint Presentation</vt:lpstr>
      <vt:lpstr>PowerPoint Presentation</vt:lpstr>
      <vt:lpstr>PowerPoint Presentation</vt:lpstr>
      <vt:lpstr>PowerPoint Presentation</vt:lpstr>
      <vt:lpstr>Choking   A22</vt:lpstr>
      <vt:lpstr>PowerPoint Presentation</vt:lpstr>
      <vt:lpstr>PowerPoint Presentation</vt:lpstr>
      <vt:lpstr>PowerPoint Presentation</vt:lpstr>
      <vt:lpstr>Recognition assessment</vt:lpstr>
      <vt:lpstr>Course admin</vt:lpstr>
      <vt:lpstr>Role of the first aider</vt:lpstr>
      <vt:lpstr>Primary survey</vt:lpstr>
      <vt:lpstr>Unresponsive breathing</vt:lpstr>
      <vt:lpstr>Shock</vt:lpstr>
      <vt:lpstr>Fainting</vt:lpstr>
      <vt:lpstr>Burns</vt:lpstr>
      <vt:lpstr>Poisoning</vt:lpstr>
      <vt:lpstr>Eye Injury</vt:lpstr>
      <vt:lpstr>Bleeding</vt:lpstr>
      <vt:lpstr>Choking</vt:lpstr>
      <vt:lpstr>Asthma</vt:lpstr>
      <vt:lpstr>Low blood sugar</vt:lpstr>
      <vt:lpstr>Allergic reaction</vt:lpstr>
      <vt:lpstr>Hyperventilation</vt:lpstr>
      <vt:lpstr>Stroke</vt:lpstr>
      <vt:lpstr>Head injury</vt:lpstr>
      <vt:lpstr>Seizure</vt:lpstr>
      <vt:lpstr>Bone, muscle, joint and Spine</vt:lpstr>
      <vt:lpstr>Chest pian</vt:lpstr>
      <vt:lpstr>Unresponsive not breathing</vt:lpstr>
      <vt:lpstr>Heat and cold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Bliss Dutton</dc:creator>
  <cp:lastModifiedBy>Susannah Russell</cp:lastModifiedBy>
  <cp:revision>10</cp:revision>
  <cp:lastPrinted>2019-02-22T11:33:25Z</cp:lastPrinted>
  <dcterms:created xsi:type="dcterms:W3CDTF">2018-11-28T11:53:47Z</dcterms:created>
  <dcterms:modified xsi:type="dcterms:W3CDTF">2020-12-30T16:57:17Z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0x01010004415E8F4B35A04CB5D92736A1574110</vt:lpwstr>
  </property>
  <property fmtid="{D5CDD505-2E9C-101B-9397-08002B2CF9AE}" pid="3" name="Order">
    <vt:r8>40264300</vt:r8>
  </property>
  <property fmtid="{D5CDD505-2E9C-101B-9397-08002B2CF9AE}" pid="4" name="ComplianceAssetId">
    <vt:lpwstr/>
  </property>
  <property fmtid="{D5CDD505-2E9C-101B-9397-08002B2CF9AE}" pid="5" name="AuthorIds_UIVersion_9216">
    <vt:lpwstr>193</vt:lpwstr>
  </property>
</Properties>
</file>