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6" r:id="rId6"/>
    <p:sldId id="258" r:id="rId7"/>
    <p:sldId id="25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8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263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75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164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04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530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498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309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78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41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281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5030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39319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1158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687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5666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90046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55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8208BB-823A-4FEA-9C11-F6FDF0BDEEFA}" type="datetimeFigureOut">
              <a:rPr lang="en-US" smtClean="0"/>
              <a:t>4/23/2020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128B4-48CA-4186-A761-ACF19AA0D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7844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1657251-6007-4A18-B6F5-1EA742AD3687}"/>
              </a:ext>
            </a:extLst>
          </p:cNvPr>
          <p:cNvSpPr/>
          <p:nvPr/>
        </p:nvSpPr>
        <p:spPr>
          <a:xfrm>
            <a:off x="1451113" y="463826"/>
            <a:ext cx="928977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Expressing our Faith</a:t>
            </a:r>
          </a:p>
          <a:p>
            <a:pPr algn="ctr"/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In the next few weeks we are going continue our exploration of how people express their faith and in particular how Christian’s express their faith in God. </a:t>
            </a:r>
            <a:b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b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On the next page you will find the words of the Apostle’s Creed which is a prayer said by Christian’s throughout the world. </a:t>
            </a:r>
            <a:b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b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A Creed is a statement of strong beliefs which significantly influence the way that a person lives their life.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Please read the Apostle’s Creed and identify what it tells you about Christian’s beliefs.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92796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83E3A596-BED8-47B8-A7FE-293680C865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81FB130-6FBB-4457-AC18-354E9001938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A52BCE-8F6F-43C3-B58F-0EA86ECBCDFC}"/>
              </a:ext>
            </a:extLst>
          </p:cNvPr>
          <p:cNvSpPr/>
          <p:nvPr/>
        </p:nvSpPr>
        <p:spPr>
          <a:xfrm>
            <a:off x="3048000" y="184761"/>
            <a:ext cx="6096000" cy="7307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believe in God the Father Almighty,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Maker of heaven and earth;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in Jesus Christ his only Son our Lord: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Who was conceived by the Holy Spirit,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Born of the Virgin Mary,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Suffered under Pontius Pilate,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Was crucified, dead, and buried;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descended into hell;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third day he rose from the dead;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he ascended into heaven,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sits at the right hand of God the Father Almighty;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from there he will come to judge the living and the dead.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 believe in the Holy Spirit,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holy catholic church,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communion of saints,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forgiveness of sins,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resurrection of the body,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and the life everlasting.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400" dirty="0">
                <a:solidFill>
                  <a:schemeClr val="bg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Amen</a:t>
            </a:r>
            <a:endParaRPr lang="en-US" sz="14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950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F38F1-0429-4D9F-84C4-9684C3AB3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874643"/>
            <a:ext cx="9905999" cy="49165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Make a list of the main beliefs the Creed mentions.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How many of these have we already talked about and discussed?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Which do you think are the main points that the prayer makes?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Why do you think the prayer is divided into three separate verses?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What do each of the verses cover? 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308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B4C32DD-BEDA-4FA1-83C1-7551BC4AE441}"/>
              </a:ext>
            </a:extLst>
          </p:cNvPr>
          <p:cNvSpPr txBox="1"/>
          <p:nvPr/>
        </p:nvSpPr>
        <p:spPr>
          <a:xfrm>
            <a:off x="1072766" y="610136"/>
            <a:ext cx="10046467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Your Task</a:t>
            </a:r>
          </a:p>
          <a:p>
            <a:pPr algn="ctr"/>
            <a:endParaRPr lang="en-GB" sz="32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We said a Creed is a statement of a person’s beliefs; the Apostle’s Creed is a strong statement of Christian beliefs identifying the elements of the Trinity which we have already discussed.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I would like you to illustrate what the Creed is telling you about Christian’ beliefs. You may do this by drawing, painting or making a collage to show the different beliefs expressed in the </a:t>
            </a: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Prayer.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Take a photo of your picture and send it to me; either by email or by posting it on our display board on Purple Mash by </a:t>
            </a:r>
            <a:r>
              <a:rPr lang="en-GB" sz="2400">
                <a:solidFill>
                  <a:schemeClr val="bg1"/>
                </a:solidFill>
                <a:latin typeface="Comic Sans MS" panose="030F0702030302020204" pitchFamily="66" charset="0"/>
              </a:rPr>
              <a:t>Friday 8</a:t>
            </a:r>
            <a:r>
              <a:rPr lang="en-GB" sz="2400" baseline="30000">
                <a:solidFill>
                  <a:schemeClr val="bg1"/>
                </a:solidFill>
                <a:latin typeface="Comic Sans MS" panose="030F0702030302020204" pitchFamily="66" charset="0"/>
              </a:rPr>
              <a:t>th</a:t>
            </a:r>
            <a:r>
              <a:rPr lang="en-GB" sz="2400">
                <a:solidFill>
                  <a:schemeClr val="bg1"/>
                </a:solidFill>
                <a:latin typeface="Comic Sans MS" panose="030F0702030302020204" pitchFamily="66" charset="0"/>
              </a:rPr>
              <a:t> May</a:t>
            </a: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.    Thank you. 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US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0675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3ADA8F2B814AE4290289493AE1E2AFA" ma:contentTypeVersion="13" ma:contentTypeDescription="Create a new document." ma:contentTypeScope="" ma:versionID="f9a5c61598e63f822aabdef54c435a70">
  <xsd:schema xmlns:xsd="http://www.w3.org/2001/XMLSchema" xmlns:xs="http://www.w3.org/2001/XMLSchema" xmlns:p="http://schemas.microsoft.com/office/2006/metadata/properties" xmlns:ns3="8fd7798e-f3b9-4b45-b3cd-108963f27c37" xmlns:ns4="aa3c865f-e4da-482f-9ff3-b2789def48eb" targetNamespace="http://schemas.microsoft.com/office/2006/metadata/properties" ma:root="true" ma:fieldsID="93a6b96b8bbeb7f879a0c58820d126c3" ns3:_="" ns4:_="">
    <xsd:import namespace="8fd7798e-f3b9-4b45-b3cd-108963f27c37"/>
    <xsd:import namespace="aa3c865f-e4da-482f-9ff3-b2789def48e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d7798e-f3b9-4b45-b3cd-108963f27c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3c865f-e4da-482f-9ff3-b2789def48eb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BED11B-1EC1-4C1E-98E8-5BDD6E1C64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d7798e-f3b9-4b45-b3cd-108963f27c37"/>
    <ds:schemaRef ds:uri="aa3c865f-e4da-482f-9ff3-b2789def48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118FC06-360A-4C7C-9050-B191A2BBB1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229248-A2F6-4030-8073-6DDC15296821}">
  <ds:schemaRefs>
    <ds:schemaRef ds:uri="8fd7798e-f3b9-4b45-b3cd-108963f27c37"/>
    <ds:schemaRef ds:uri="http://purl.org/dc/dcmitype/"/>
    <ds:schemaRef ds:uri="http://purl.org/dc/elements/1.1/"/>
    <ds:schemaRef ds:uri="http://schemas.microsoft.com/office/2006/metadata/properties"/>
    <ds:schemaRef ds:uri="aa3c865f-e4da-482f-9ff3-b2789def48eb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48</TotalTime>
  <Words>392</Words>
  <Application>Microsoft Office PowerPoint</Application>
  <PresentationFormat>Widescreen</PresentationFormat>
  <Paragraphs>45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Comic Sans MS</vt:lpstr>
      <vt:lpstr>Tw Cen MT</vt:lpstr>
      <vt:lpstr>Circuit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Vanda Bolton</dc:creator>
  <cp:lastModifiedBy>Susannah Russell</cp:lastModifiedBy>
  <cp:revision>6</cp:revision>
  <dcterms:created xsi:type="dcterms:W3CDTF">2020-04-23T10:58:02Z</dcterms:created>
  <dcterms:modified xsi:type="dcterms:W3CDTF">2020-04-23T15:09:48Z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0x01010063ADA8F2B814AE4290289493AE1E2AFA</vt:lpwstr>
  </property>
</Properties>
</file>