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8" r:id="rId1"/>
  </p:sldMasterIdLst>
  <p:sldIdLst>
    <p:sldId id="256" r:id="rId2"/>
    <p:sldId id="257" r:id="rId3"/>
    <p:sldId id="259" r:id="rId4"/>
    <p:sldId id="258" r:id="rId5"/>
    <p:sldId id="262" r:id="rId6"/>
    <p:sldId id="26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484B5B-ACA7-4E9E-946F-EEFC06F37EC1}" v="1208" dt="2021-01-20T22:36:56.9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milla Simpson" userId="246503b5-2d01-4e14-a18d-f8afde136274" providerId="ADAL" clId="{96484B5B-ACA7-4E9E-946F-EEFC06F37EC1}"/>
    <pc:docChg chg="custSel addSld delSld modSld sldOrd">
      <pc:chgData name="Camilla Simpson" userId="246503b5-2d01-4e14-a18d-f8afde136274" providerId="ADAL" clId="{96484B5B-ACA7-4E9E-946F-EEFC06F37EC1}" dt="2021-01-20T22:36:56.935" v="1696"/>
      <pc:docMkLst>
        <pc:docMk/>
      </pc:docMkLst>
      <pc:sldChg chg="modSp mod modAnim">
        <pc:chgData name="Camilla Simpson" userId="246503b5-2d01-4e14-a18d-f8afde136274" providerId="ADAL" clId="{96484B5B-ACA7-4E9E-946F-EEFC06F37EC1}" dt="2021-01-20T22:15:49.776" v="1668"/>
        <pc:sldMkLst>
          <pc:docMk/>
          <pc:sldMk cId="4075401633" sldId="256"/>
        </pc:sldMkLst>
        <pc:picChg chg="mod">
          <ac:chgData name="Camilla Simpson" userId="246503b5-2d01-4e14-a18d-f8afde136274" providerId="ADAL" clId="{96484B5B-ACA7-4E9E-946F-EEFC06F37EC1}" dt="2021-01-20T22:15:43.754" v="1666" actId="1076"/>
          <ac:picMkLst>
            <pc:docMk/>
            <pc:sldMk cId="4075401633" sldId="256"/>
            <ac:picMk id="2" creationId="{E1811A94-720B-4C9B-926F-5317AF8A20CD}"/>
          </ac:picMkLst>
        </pc:picChg>
      </pc:sldChg>
      <pc:sldChg chg="modSp mod modAnim">
        <pc:chgData name="Camilla Simpson" userId="246503b5-2d01-4e14-a18d-f8afde136274" providerId="ADAL" clId="{96484B5B-ACA7-4E9E-946F-EEFC06F37EC1}" dt="2021-01-20T22:16:35.920" v="1671" actId="1076"/>
        <pc:sldMkLst>
          <pc:docMk/>
          <pc:sldMk cId="941059260" sldId="257"/>
        </pc:sldMkLst>
        <pc:picChg chg="mod">
          <ac:chgData name="Camilla Simpson" userId="246503b5-2d01-4e14-a18d-f8afde136274" providerId="ADAL" clId="{96484B5B-ACA7-4E9E-946F-EEFC06F37EC1}" dt="2021-01-20T22:16:35.920" v="1671" actId="1076"/>
          <ac:picMkLst>
            <pc:docMk/>
            <pc:sldMk cId="941059260" sldId="257"/>
            <ac:picMk id="2" creationId="{E36C7A43-03B9-4D6C-BBC7-4DA92B649866}"/>
          </ac:picMkLst>
        </pc:picChg>
      </pc:sldChg>
      <pc:sldChg chg="modSp mod modAnim">
        <pc:chgData name="Camilla Simpson" userId="246503b5-2d01-4e14-a18d-f8afde136274" providerId="ADAL" clId="{96484B5B-ACA7-4E9E-946F-EEFC06F37EC1}" dt="2021-01-20T22:20:51.625" v="1679"/>
        <pc:sldMkLst>
          <pc:docMk/>
          <pc:sldMk cId="902187532" sldId="258"/>
        </pc:sldMkLst>
        <pc:picChg chg="mod">
          <ac:chgData name="Camilla Simpson" userId="246503b5-2d01-4e14-a18d-f8afde136274" providerId="ADAL" clId="{96484B5B-ACA7-4E9E-946F-EEFC06F37EC1}" dt="2021-01-20T22:20:45.939" v="1677" actId="1076"/>
          <ac:picMkLst>
            <pc:docMk/>
            <pc:sldMk cId="902187532" sldId="258"/>
            <ac:picMk id="3" creationId="{12AFE9F4-022D-4A51-A0C2-9EE197D7CF0C}"/>
          </ac:picMkLst>
        </pc:picChg>
      </pc:sldChg>
      <pc:sldChg chg="delSp modSp mod ord delAnim modAnim">
        <pc:chgData name="Camilla Simpson" userId="246503b5-2d01-4e14-a18d-f8afde136274" providerId="ADAL" clId="{96484B5B-ACA7-4E9E-946F-EEFC06F37EC1}" dt="2021-01-20T22:26:17.757" v="1686"/>
        <pc:sldMkLst>
          <pc:docMk/>
          <pc:sldMk cId="1593105290" sldId="259"/>
        </pc:sldMkLst>
        <pc:spChg chg="mod">
          <ac:chgData name="Camilla Simpson" userId="246503b5-2d01-4e14-a18d-f8afde136274" providerId="ADAL" clId="{96484B5B-ACA7-4E9E-946F-EEFC06F37EC1}" dt="2021-01-20T15:39:09.885" v="1532" actId="20577"/>
          <ac:spMkLst>
            <pc:docMk/>
            <pc:sldMk cId="1593105290" sldId="259"/>
            <ac:spMk id="2" creationId="{ACE8902C-7181-4779-90E2-D15E399B4C7E}"/>
          </ac:spMkLst>
        </pc:spChg>
        <pc:spChg chg="mod">
          <ac:chgData name="Camilla Simpson" userId="246503b5-2d01-4e14-a18d-f8afde136274" providerId="ADAL" clId="{96484B5B-ACA7-4E9E-946F-EEFC06F37EC1}" dt="2021-01-20T15:39:33.555" v="1559" actId="20577"/>
          <ac:spMkLst>
            <pc:docMk/>
            <pc:sldMk cId="1593105290" sldId="259"/>
            <ac:spMk id="3" creationId="{F95D7DE4-31F3-46C4-A01C-11F3F8B12230}"/>
          </ac:spMkLst>
        </pc:spChg>
        <pc:picChg chg="del mod">
          <ac:chgData name="Camilla Simpson" userId="246503b5-2d01-4e14-a18d-f8afde136274" providerId="ADAL" clId="{96484B5B-ACA7-4E9E-946F-EEFC06F37EC1}" dt="2021-01-20T22:25:03.574" v="1683" actId="478"/>
          <ac:picMkLst>
            <pc:docMk/>
            <pc:sldMk cId="1593105290" sldId="259"/>
            <ac:picMk id="4" creationId="{EF8D7FAA-0F55-4225-8CB0-B55439CD54FD}"/>
          </ac:picMkLst>
        </pc:picChg>
        <pc:picChg chg="mod">
          <ac:chgData name="Camilla Simpson" userId="246503b5-2d01-4e14-a18d-f8afde136274" providerId="ADAL" clId="{96484B5B-ACA7-4E9E-946F-EEFC06F37EC1}" dt="2021-01-20T22:26:11.506" v="1684" actId="1076"/>
          <ac:picMkLst>
            <pc:docMk/>
            <pc:sldMk cId="1593105290" sldId="259"/>
            <ac:picMk id="5" creationId="{B03F49D5-488B-486D-B507-04CEA0240360}"/>
          </ac:picMkLst>
        </pc:picChg>
      </pc:sldChg>
      <pc:sldChg chg="modSp mod modAnim">
        <pc:chgData name="Camilla Simpson" userId="246503b5-2d01-4e14-a18d-f8afde136274" providerId="ADAL" clId="{96484B5B-ACA7-4E9E-946F-EEFC06F37EC1}" dt="2021-01-20T22:36:56.935" v="1696"/>
        <pc:sldMkLst>
          <pc:docMk/>
          <pc:sldMk cId="2071529834" sldId="260"/>
        </pc:sldMkLst>
        <pc:spChg chg="mod">
          <ac:chgData name="Camilla Simpson" userId="246503b5-2d01-4e14-a18d-f8afde136274" providerId="ADAL" clId="{96484B5B-ACA7-4E9E-946F-EEFC06F37EC1}" dt="2021-01-20T15:12:57.083" v="95" actId="20577"/>
          <ac:spMkLst>
            <pc:docMk/>
            <pc:sldMk cId="2071529834" sldId="260"/>
            <ac:spMk id="3" creationId="{DE86055F-1A96-48CA-8C54-3AAE3E0848BA}"/>
          </ac:spMkLst>
        </pc:spChg>
        <pc:picChg chg="mod">
          <ac:chgData name="Camilla Simpson" userId="246503b5-2d01-4e14-a18d-f8afde136274" providerId="ADAL" clId="{96484B5B-ACA7-4E9E-946F-EEFC06F37EC1}" dt="2021-01-20T22:36:51.658" v="1694" actId="1076"/>
          <ac:picMkLst>
            <pc:docMk/>
            <pc:sldMk cId="2071529834" sldId="260"/>
            <ac:picMk id="4" creationId="{2D80C5D1-D462-4BCC-BAFA-DAC1BE48AD4C}"/>
          </ac:picMkLst>
        </pc:picChg>
      </pc:sldChg>
      <pc:sldChg chg="modSp new del mod">
        <pc:chgData name="Camilla Simpson" userId="246503b5-2d01-4e14-a18d-f8afde136274" providerId="ADAL" clId="{96484B5B-ACA7-4E9E-946F-EEFC06F37EC1}" dt="2021-01-20T15:38:41.044" v="1521" actId="47"/>
        <pc:sldMkLst>
          <pc:docMk/>
          <pc:sldMk cId="2336693830" sldId="261"/>
        </pc:sldMkLst>
        <pc:spChg chg="mod">
          <ac:chgData name="Camilla Simpson" userId="246503b5-2d01-4e14-a18d-f8afde136274" providerId="ADAL" clId="{96484B5B-ACA7-4E9E-946F-EEFC06F37EC1}" dt="2021-01-20T15:18:15.785" v="175" actId="20577"/>
          <ac:spMkLst>
            <pc:docMk/>
            <pc:sldMk cId="2336693830" sldId="261"/>
            <ac:spMk id="2" creationId="{CA322AC7-3BAD-4A36-B13E-6E81C05BCCCA}"/>
          </ac:spMkLst>
        </pc:spChg>
        <pc:spChg chg="mod">
          <ac:chgData name="Camilla Simpson" userId="246503b5-2d01-4e14-a18d-f8afde136274" providerId="ADAL" clId="{96484B5B-ACA7-4E9E-946F-EEFC06F37EC1}" dt="2021-01-20T15:38:32.944" v="1518" actId="14100"/>
          <ac:spMkLst>
            <pc:docMk/>
            <pc:sldMk cId="2336693830" sldId="261"/>
            <ac:spMk id="3" creationId="{E7B581F6-84F5-4824-A6A5-E1EAF1D601E9}"/>
          </ac:spMkLst>
        </pc:spChg>
      </pc:sldChg>
      <pc:sldChg chg="delSp modSp add mod ord delAnim modAnim">
        <pc:chgData name="Camilla Simpson" userId="246503b5-2d01-4e14-a18d-f8afde136274" providerId="ADAL" clId="{96484B5B-ACA7-4E9E-946F-EEFC06F37EC1}" dt="2021-01-20T22:36:05.067" v="1693"/>
        <pc:sldMkLst>
          <pc:docMk/>
          <pc:sldMk cId="2819681050" sldId="262"/>
        </pc:sldMkLst>
        <pc:spChg chg="mod">
          <ac:chgData name="Camilla Simpson" userId="246503b5-2d01-4e14-a18d-f8afde136274" providerId="ADAL" clId="{96484B5B-ACA7-4E9E-946F-EEFC06F37EC1}" dt="2021-01-20T15:40:40.345" v="1665" actId="115"/>
          <ac:spMkLst>
            <pc:docMk/>
            <pc:sldMk cId="2819681050" sldId="262"/>
            <ac:spMk id="2" creationId="{0BEEE804-C980-4949-9722-04CE48E5AC62}"/>
          </ac:spMkLst>
        </pc:spChg>
        <pc:graphicFrameChg chg="mod modGraphic">
          <ac:chgData name="Camilla Simpson" userId="246503b5-2d01-4e14-a18d-f8afde136274" providerId="ADAL" clId="{96484B5B-ACA7-4E9E-946F-EEFC06F37EC1}" dt="2021-01-20T15:38:23.104" v="1517" actId="20577"/>
          <ac:graphicFrameMkLst>
            <pc:docMk/>
            <pc:sldMk cId="2819681050" sldId="262"/>
            <ac:graphicFrameMk id="5" creationId="{9F2978A5-2D83-49A9-B654-A1AE6C402296}"/>
          </ac:graphicFrameMkLst>
        </pc:graphicFrameChg>
        <pc:picChg chg="del mod">
          <ac:chgData name="Camilla Simpson" userId="246503b5-2d01-4e14-a18d-f8afde136274" providerId="ADAL" clId="{96484B5B-ACA7-4E9E-946F-EEFC06F37EC1}" dt="2021-01-20T22:29:28.753" v="1687" actId="478"/>
          <ac:picMkLst>
            <pc:docMk/>
            <pc:sldMk cId="2819681050" sldId="262"/>
            <ac:picMk id="3" creationId="{E11CF279-F97F-42E5-B156-FAF163D45236}"/>
          </ac:picMkLst>
        </pc:picChg>
        <pc:picChg chg="del mod">
          <ac:chgData name="Camilla Simpson" userId="246503b5-2d01-4e14-a18d-f8afde136274" providerId="ADAL" clId="{96484B5B-ACA7-4E9E-946F-EEFC06F37EC1}" dt="2021-01-20T22:34:01.712" v="1690" actId="478"/>
          <ac:picMkLst>
            <pc:docMk/>
            <pc:sldMk cId="2819681050" sldId="262"/>
            <ac:picMk id="4" creationId="{67B6147A-3059-4ECB-8F30-77CCAC43A2C4}"/>
          </ac:picMkLst>
        </pc:picChg>
        <pc:picChg chg="mod">
          <ac:chgData name="Camilla Simpson" userId="246503b5-2d01-4e14-a18d-f8afde136274" providerId="ADAL" clId="{96484B5B-ACA7-4E9E-946F-EEFC06F37EC1}" dt="2021-01-20T22:35:59.635" v="1691" actId="1076"/>
          <ac:picMkLst>
            <pc:docMk/>
            <pc:sldMk cId="2819681050" sldId="262"/>
            <ac:picMk id="6" creationId="{0AE2D0C7-E386-4D11-ACDC-74EC92E04ECF}"/>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1F9362-A90C-49D8-B2CA-4BAC312D4B34}"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E433282E-0F23-4A35-A058-6537F215BE54}">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GB" b="1" dirty="0">
              <a:solidFill>
                <a:schemeClr val="bg1">
                  <a:lumMod val="95000"/>
                  <a:lumOff val="5000"/>
                </a:schemeClr>
              </a:solidFill>
            </a:rPr>
            <a:t>“Leave me alone! I refuse to play anymore by your ever-changing rules - I’ve had enough!” Douglas shouted angrily at his older brother. With that he flew out of the sitting room and raced outside into the garden, almost knocking over his mother’s ornamental china dolls as he fled.</a:t>
          </a:r>
          <a:endParaRPr lang="en-US" b="1" dirty="0">
            <a:solidFill>
              <a:schemeClr val="bg1">
                <a:lumMod val="95000"/>
                <a:lumOff val="5000"/>
              </a:schemeClr>
            </a:solidFill>
          </a:endParaRPr>
        </a:p>
        <a:p>
          <a:pPr marL="0" lvl="0" defTabSz="1422400">
            <a:lnSpc>
              <a:spcPct val="90000"/>
            </a:lnSpc>
            <a:spcBef>
              <a:spcPct val="0"/>
            </a:spcBef>
            <a:spcAft>
              <a:spcPct val="35000"/>
            </a:spcAft>
            <a:buNone/>
          </a:pPr>
          <a:endParaRPr lang="en-US" dirty="0"/>
        </a:p>
      </dgm:t>
    </dgm:pt>
    <dgm:pt modelId="{A33EEEF0-3EF5-4903-AD9F-56AFC75DCEBF}" type="parTrans" cxnId="{DEADE886-4921-4968-AD63-9CE03D26CD96}">
      <dgm:prSet/>
      <dgm:spPr/>
      <dgm:t>
        <a:bodyPr/>
        <a:lstStyle/>
        <a:p>
          <a:endParaRPr lang="en-US"/>
        </a:p>
      </dgm:t>
    </dgm:pt>
    <dgm:pt modelId="{A55C35EC-1C7E-413A-AB7F-45B18222DAD2}" type="sibTrans" cxnId="{DEADE886-4921-4968-AD63-9CE03D26CD96}">
      <dgm:prSet/>
      <dgm:spPr/>
      <dgm:t>
        <a:bodyPr/>
        <a:lstStyle/>
        <a:p>
          <a:endParaRPr lang="en-US"/>
        </a:p>
      </dgm:t>
    </dgm:pt>
    <dgm:pt modelId="{A3FE7FDC-C9F1-4462-A7E4-B89C4750B67C}">
      <dgm:prSet/>
      <dgm:spPr/>
      <dgm:t>
        <a:bodyPr/>
        <a:lstStyle/>
        <a:p>
          <a:r>
            <a:rPr lang="en-US" b="1" u="sng" dirty="0">
              <a:solidFill>
                <a:schemeClr val="bg1">
                  <a:lumMod val="95000"/>
                  <a:lumOff val="5000"/>
                </a:schemeClr>
              </a:solidFill>
            </a:rPr>
            <a:t>A single tear rolled down her cheek</a:t>
          </a:r>
          <a:r>
            <a:rPr lang="en-US" b="1" dirty="0">
              <a:solidFill>
                <a:schemeClr val="bg1">
                  <a:lumMod val="95000"/>
                  <a:lumOff val="5000"/>
                </a:schemeClr>
              </a:solidFill>
            </a:rPr>
            <a:t>. It always ended up like this whenever they played hide and seek. It was tiresome.  Cressida was forever the one seeking and never the lucky one hiding. As she wandered dreamily through the house, she found herself at the very top of the staircase. </a:t>
          </a:r>
        </a:p>
      </dgm:t>
    </dgm:pt>
    <dgm:pt modelId="{F1CE6BB1-1AC1-4688-8B17-97A1FC7725DE}" type="parTrans" cxnId="{2FE14E51-2A2A-45F1-8852-ACAE33B47DDA}">
      <dgm:prSet/>
      <dgm:spPr/>
      <dgm:t>
        <a:bodyPr/>
        <a:lstStyle/>
        <a:p>
          <a:endParaRPr lang="en-US"/>
        </a:p>
      </dgm:t>
    </dgm:pt>
    <dgm:pt modelId="{42D3A7BC-EA5B-4486-A3B9-C705168DD280}" type="sibTrans" cxnId="{2FE14E51-2A2A-45F1-8852-ACAE33B47DDA}">
      <dgm:prSet/>
      <dgm:spPr/>
      <dgm:t>
        <a:bodyPr/>
        <a:lstStyle/>
        <a:p>
          <a:endParaRPr lang="en-US"/>
        </a:p>
      </dgm:t>
    </dgm:pt>
    <dgm:pt modelId="{1FCE2570-E442-468D-92BF-9CE0CFE12333}">
      <dgm:prSet/>
      <dgm:spPr/>
      <dgm:t>
        <a:bodyPr/>
        <a:lstStyle/>
        <a:p>
          <a:r>
            <a:rPr lang="en-US" b="1" dirty="0">
              <a:solidFill>
                <a:schemeClr val="bg1">
                  <a:lumMod val="95000"/>
                  <a:lumOff val="5000"/>
                </a:schemeClr>
              </a:solidFill>
            </a:rPr>
            <a:t>“ I hope you capsize!” Lottie screamed. </a:t>
          </a:r>
          <a:r>
            <a:rPr lang="en-US" b="1" u="sng" dirty="0">
              <a:solidFill>
                <a:schemeClr val="bg1">
                  <a:lumMod val="95000"/>
                  <a:lumOff val="5000"/>
                </a:schemeClr>
              </a:solidFill>
            </a:rPr>
            <a:t>She turned her head haughtily away from her sister’s gaze and stomped off towards the house.</a:t>
          </a:r>
          <a:r>
            <a:rPr lang="en-US" b="1" dirty="0">
              <a:solidFill>
                <a:schemeClr val="bg1">
                  <a:lumMod val="95000"/>
                  <a:lumOff val="5000"/>
                </a:schemeClr>
              </a:solidFill>
            </a:rPr>
            <a:t> Pent up with anger, she thought she might explore for a  little while before she went back inside. </a:t>
          </a:r>
        </a:p>
      </dgm:t>
    </dgm:pt>
    <dgm:pt modelId="{1CAB3EB9-515C-4A60-B5C2-790F8BC86856}" type="parTrans" cxnId="{7B846C9E-4545-432C-858E-DB59814FAE8A}">
      <dgm:prSet/>
      <dgm:spPr/>
      <dgm:t>
        <a:bodyPr/>
        <a:lstStyle/>
        <a:p>
          <a:endParaRPr lang="en-US"/>
        </a:p>
      </dgm:t>
    </dgm:pt>
    <dgm:pt modelId="{776E65FC-7057-4364-8911-E7334ACE0FD3}" type="sibTrans" cxnId="{7B846C9E-4545-432C-858E-DB59814FAE8A}">
      <dgm:prSet/>
      <dgm:spPr/>
      <dgm:t>
        <a:bodyPr/>
        <a:lstStyle/>
        <a:p>
          <a:endParaRPr lang="en-US"/>
        </a:p>
      </dgm:t>
    </dgm:pt>
    <dgm:pt modelId="{2015FF58-F660-4156-B106-1F9C6E654E0C}" type="pres">
      <dgm:prSet presAssocID="{141F9362-A90C-49D8-B2CA-4BAC312D4B34}" presName="linear" presStyleCnt="0">
        <dgm:presLayoutVars>
          <dgm:animLvl val="lvl"/>
          <dgm:resizeHandles val="exact"/>
        </dgm:presLayoutVars>
      </dgm:prSet>
      <dgm:spPr/>
    </dgm:pt>
    <dgm:pt modelId="{A51C3A12-E35A-4252-8D09-5286960C19AF}" type="pres">
      <dgm:prSet presAssocID="{E433282E-0F23-4A35-A058-6537F215BE54}" presName="parentText" presStyleLbl="node1" presStyleIdx="0" presStyleCnt="3">
        <dgm:presLayoutVars>
          <dgm:chMax val="0"/>
          <dgm:bulletEnabled val="1"/>
        </dgm:presLayoutVars>
      </dgm:prSet>
      <dgm:spPr/>
    </dgm:pt>
    <dgm:pt modelId="{E0B52773-E943-412F-828A-20CF39FC0DF3}" type="pres">
      <dgm:prSet presAssocID="{A55C35EC-1C7E-413A-AB7F-45B18222DAD2}" presName="spacer" presStyleCnt="0"/>
      <dgm:spPr/>
    </dgm:pt>
    <dgm:pt modelId="{A10A97ED-C15C-4303-83F2-A98887BB752D}" type="pres">
      <dgm:prSet presAssocID="{A3FE7FDC-C9F1-4462-A7E4-B89C4750B67C}" presName="parentText" presStyleLbl="node1" presStyleIdx="1" presStyleCnt="3">
        <dgm:presLayoutVars>
          <dgm:chMax val="0"/>
          <dgm:bulletEnabled val="1"/>
        </dgm:presLayoutVars>
      </dgm:prSet>
      <dgm:spPr/>
    </dgm:pt>
    <dgm:pt modelId="{8E89FF3E-DDE6-41E0-84A7-602851E28369}" type="pres">
      <dgm:prSet presAssocID="{42D3A7BC-EA5B-4486-A3B9-C705168DD280}" presName="spacer" presStyleCnt="0"/>
      <dgm:spPr/>
    </dgm:pt>
    <dgm:pt modelId="{8C8CB721-BCD1-4B75-B741-226048A7A1B7}" type="pres">
      <dgm:prSet presAssocID="{1FCE2570-E442-468D-92BF-9CE0CFE12333}" presName="parentText" presStyleLbl="node1" presStyleIdx="2" presStyleCnt="3">
        <dgm:presLayoutVars>
          <dgm:chMax val="0"/>
          <dgm:bulletEnabled val="1"/>
        </dgm:presLayoutVars>
      </dgm:prSet>
      <dgm:spPr/>
    </dgm:pt>
  </dgm:ptLst>
  <dgm:cxnLst>
    <dgm:cxn modelId="{0173A42A-4D72-4DDC-B98E-DF03A852AF83}" type="presOf" srcId="{E433282E-0F23-4A35-A058-6537F215BE54}" destId="{A51C3A12-E35A-4252-8D09-5286960C19AF}" srcOrd="0" destOrd="0" presId="urn:microsoft.com/office/officeart/2005/8/layout/vList2"/>
    <dgm:cxn modelId="{D396A362-7876-4A28-8EBD-6D1CAC412D98}" type="presOf" srcId="{141F9362-A90C-49D8-B2CA-4BAC312D4B34}" destId="{2015FF58-F660-4156-B106-1F9C6E654E0C}" srcOrd="0" destOrd="0" presId="urn:microsoft.com/office/officeart/2005/8/layout/vList2"/>
    <dgm:cxn modelId="{597F1543-7250-48E9-BBA2-7551DA201073}" type="presOf" srcId="{A3FE7FDC-C9F1-4462-A7E4-B89C4750B67C}" destId="{A10A97ED-C15C-4303-83F2-A98887BB752D}" srcOrd="0" destOrd="0" presId="urn:microsoft.com/office/officeart/2005/8/layout/vList2"/>
    <dgm:cxn modelId="{2FE14E51-2A2A-45F1-8852-ACAE33B47DDA}" srcId="{141F9362-A90C-49D8-B2CA-4BAC312D4B34}" destId="{A3FE7FDC-C9F1-4462-A7E4-B89C4750B67C}" srcOrd="1" destOrd="0" parTransId="{F1CE6BB1-1AC1-4688-8B17-97A1FC7725DE}" sibTransId="{42D3A7BC-EA5B-4486-A3B9-C705168DD280}"/>
    <dgm:cxn modelId="{DEADE886-4921-4968-AD63-9CE03D26CD96}" srcId="{141F9362-A90C-49D8-B2CA-4BAC312D4B34}" destId="{E433282E-0F23-4A35-A058-6537F215BE54}" srcOrd="0" destOrd="0" parTransId="{A33EEEF0-3EF5-4903-AD9F-56AFC75DCEBF}" sibTransId="{A55C35EC-1C7E-413A-AB7F-45B18222DAD2}"/>
    <dgm:cxn modelId="{7B846C9E-4545-432C-858E-DB59814FAE8A}" srcId="{141F9362-A90C-49D8-B2CA-4BAC312D4B34}" destId="{1FCE2570-E442-468D-92BF-9CE0CFE12333}" srcOrd="2" destOrd="0" parTransId="{1CAB3EB9-515C-4A60-B5C2-790F8BC86856}" sibTransId="{776E65FC-7057-4364-8911-E7334ACE0FD3}"/>
    <dgm:cxn modelId="{4BB6CBC2-BB72-4D79-B83E-30199AC235CE}" type="presOf" srcId="{1FCE2570-E442-468D-92BF-9CE0CFE12333}" destId="{8C8CB721-BCD1-4B75-B741-226048A7A1B7}" srcOrd="0" destOrd="0" presId="urn:microsoft.com/office/officeart/2005/8/layout/vList2"/>
    <dgm:cxn modelId="{A11D8686-952F-4B8E-92EF-A3C5F33C6132}" type="presParOf" srcId="{2015FF58-F660-4156-B106-1F9C6E654E0C}" destId="{A51C3A12-E35A-4252-8D09-5286960C19AF}" srcOrd="0" destOrd="0" presId="urn:microsoft.com/office/officeart/2005/8/layout/vList2"/>
    <dgm:cxn modelId="{94A304BD-FFBF-4284-867D-0816932706B9}" type="presParOf" srcId="{2015FF58-F660-4156-B106-1F9C6E654E0C}" destId="{E0B52773-E943-412F-828A-20CF39FC0DF3}" srcOrd="1" destOrd="0" presId="urn:microsoft.com/office/officeart/2005/8/layout/vList2"/>
    <dgm:cxn modelId="{6E258632-CF7C-4F20-8C32-0AF009F0321C}" type="presParOf" srcId="{2015FF58-F660-4156-B106-1F9C6E654E0C}" destId="{A10A97ED-C15C-4303-83F2-A98887BB752D}" srcOrd="2" destOrd="0" presId="urn:microsoft.com/office/officeart/2005/8/layout/vList2"/>
    <dgm:cxn modelId="{63A1B3B4-805E-459F-9DF6-D01759E6181C}" type="presParOf" srcId="{2015FF58-F660-4156-B106-1F9C6E654E0C}" destId="{8E89FF3E-DDE6-41E0-84A7-602851E28369}" srcOrd="3" destOrd="0" presId="urn:microsoft.com/office/officeart/2005/8/layout/vList2"/>
    <dgm:cxn modelId="{D2B3799F-8EC0-4F8F-82CA-B9C4243A5F44}" type="presParOf" srcId="{2015FF58-F660-4156-B106-1F9C6E654E0C}" destId="{8C8CB721-BCD1-4B75-B741-226048A7A1B7}"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41F9362-A90C-49D8-B2CA-4BAC312D4B34}"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E433282E-0F23-4A35-A058-6537F215BE54}">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b="1" dirty="0">
              <a:solidFill>
                <a:schemeClr val="bg1"/>
              </a:solidFill>
            </a:rPr>
            <a:t>As I pushed through the dense foliage at the back of the greenhouse, I could feel the air getting warmer. </a:t>
          </a:r>
        </a:p>
      </dgm:t>
    </dgm:pt>
    <dgm:pt modelId="{A33EEEF0-3EF5-4903-AD9F-56AFC75DCEBF}" type="parTrans" cxnId="{DEADE886-4921-4968-AD63-9CE03D26CD96}">
      <dgm:prSet/>
      <dgm:spPr/>
      <dgm:t>
        <a:bodyPr/>
        <a:lstStyle/>
        <a:p>
          <a:endParaRPr lang="en-US"/>
        </a:p>
      </dgm:t>
    </dgm:pt>
    <dgm:pt modelId="{A55C35EC-1C7E-413A-AB7F-45B18222DAD2}" type="sibTrans" cxnId="{DEADE886-4921-4968-AD63-9CE03D26CD96}">
      <dgm:prSet/>
      <dgm:spPr/>
      <dgm:t>
        <a:bodyPr/>
        <a:lstStyle/>
        <a:p>
          <a:endParaRPr lang="en-US"/>
        </a:p>
      </dgm:t>
    </dgm:pt>
    <dgm:pt modelId="{A3FE7FDC-C9F1-4462-A7E4-B89C4750B67C}">
      <dgm:prSet/>
      <dgm:spPr/>
      <dgm:t>
        <a:bodyPr/>
        <a:lstStyle/>
        <a:p>
          <a:r>
            <a:rPr lang="en-US" b="1" dirty="0">
              <a:solidFill>
                <a:schemeClr val="bg1">
                  <a:lumMod val="95000"/>
                  <a:lumOff val="5000"/>
                </a:schemeClr>
              </a:solidFill>
            </a:rPr>
            <a:t>Quite unexpectedly, the mirror started to move as if it were liquid. He stepped through the glass, closing his eyes as he did so. Darkness. Then, all of a sudden, a dazzling bright light.</a:t>
          </a:r>
        </a:p>
      </dgm:t>
    </dgm:pt>
    <dgm:pt modelId="{F1CE6BB1-1AC1-4688-8B17-97A1FC7725DE}" type="parTrans" cxnId="{2FE14E51-2A2A-45F1-8852-ACAE33B47DDA}">
      <dgm:prSet/>
      <dgm:spPr/>
      <dgm:t>
        <a:bodyPr/>
        <a:lstStyle/>
        <a:p>
          <a:endParaRPr lang="en-US"/>
        </a:p>
      </dgm:t>
    </dgm:pt>
    <dgm:pt modelId="{42D3A7BC-EA5B-4486-A3B9-C705168DD280}" type="sibTrans" cxnId="{2FE14E51-2A2A-45F1-8852-ACAE33B47DDA}">
      <dgm:prSet/>
      <dgm:spPr/>
      <dgm:t>
        <a:bodyPr/>
        <a:lstStyle/>
        <a:p>
          <a:endParaRPr lang="en-US"/>
        </a:p>
      </dgm:t>
    </dgm:pt>
    <dgm:pt modelId="{1FCE2570-E442-468D-92BF-9CE0CFE12333}">
      <dgm:prSet/>
      <dgm:spPr/>
      <dgm:t>
        <a:bodyPr/>
        <a:lstStyle/>
        <a:p>
          <a:r>
            <a:rPr lang="en-US" b="1" dirty="0">
              <a:solidFill>
                <a:schemeClr val="bg1">
                  <a:lumMod val="95000"/>
                  <a:lumOff val="5000"/>
                </a:schemeClr>
              </a:solidFill>
            </a:rPr>
            <a:t> He gently pushed open the barn door and went inside.  It was just as he had expected. Musty, dank and dark. A peculiar smell hung in the air. </a:t>
          </a:r>
        </a:p>
      </dgm:t>
    </dgm:pt>
    <dgm:pt modelId="{1CAB3EB9-515C-4A60-B5C2-790F8BC86856}" type="parTrans" cxnId="{7B846C9E-4545-432C-858E-DB59814FAE8A}">
      <dgm:prSet/>
      <dgm:spPr/>
      <dgm:t>
        <a:bodyPr/>
        <a:lstStyle/>
        <a:p>
          <a:endParaRPr lang="en-US"/>
        </a:p>
      </dgm:t>
    </dgm:pt>
    <dgm:pt modelId="{776E65FC-7057-4364-8911-E7334ACE0FD3}" type="sibTrans" cxnId="{7B846C9E-4545-432C-858E-DB59814FAE8A}">
      <dgm:prSet/>
      <dgm:spPr/>
      <dgm:t>
        <a:bodyPr/>
        <a:lstStyle/>
        <a:p>
          <a:endParaRPr lang="en-US"/>
        </a:p>
      </dgm:t>
    </dgm:pt>
    <dgm:pt modelId="{2015FF58-F660-4156-B106-1F9C6E654E0C}" type="pres">
      <dgm:prSet presAssocID="{141F9362-A90C-49D8-B2CA-4BAC312D4B34}" presName="linear" presStyleCnt="0">
        <dgm:presLayoutVars>
          <dgm:animLvl val="lvl"/>
          <dgm:resizeHandles val="exact"/>
        </dgm:presLayoutVars>
      </dgm:prSet>
      <dgm:spPr/>
    </dgm:pt>
    <dgm:pt modelId="{A51C3A12-E35A-4252-8D09-5286960C19AF}" type="pres">
      <dgm:prSet presAssocID="{E433282E-0F23-4A35-A058-6537F215BE54}" presName="parentText" presStyleLbl="node1" presStyleIdx="0" presStyleCnt="3">
        <dgm:presLayoutVars>
          <dgm:chMax val="0"/>
          <dgm:bulletEnabled val="1"/>
        </dgm:presLayoutVars>
      </dgm:prSet>
      <dgm:spPr/>
    </dgm:pt>
    <dgm:pt modelId="{E0B52773-E943-412F-828A-20CF39FC0DF3}" type="pres">
      <dgm:prSet presAssocID="{A55C35EC-1C7E-413A-AB7F-45B18222DAD2}" presName="spacer" presStyleCnt="0"/>
      <dgm:spPr/>
    </dgm:pt>
    <dgm:pt modelId="{A10A97ED-C15C-4303-83F2-A98887BB752D}" type="pres">
      <dgm:prSet presAssocID="{A3FE7FDC-C9F1-4462-A7E4-B89C4750B67C}" presName="parentText" presStyleLbl="node1" presStyleIdx="1" presStyleCnt="3">
        <dgm:presLayoutVars>
          <dgm:chMax val="0"/>
          <dgm:bulletEnabled val="1"/>
        </dgm:presLayoutVars>
      </dgm:prSet>
      <dgm:spPr/>
    </dgm:pt>
    <dgm:pt modelId="{8E89FF3E-DDE6-41E0-84A7-602851E28369}" type="pres">
      <dgm:prSet presAssocID="{42D3A7BC-EA5B-4486-A3B9-C705168DD280}" presName="spacer" presStyleCnt="0"/>
      <dgm:spPr/>
    </dgm:pt>
    <dgm:pt modelId="{8C8CB721-BCD1-4B75-B741-226048A7A1B7}" type="pres">
      <dgm:prSet presAssocID="{1FCE2570-E442-468D-92BF-9CE0CFE12333}" presName="parentText" presStyleLbl="node1" presStyleIdx="2" presStyleCnt="3">
        <dgm:presLayoutVars>
          <dgm:chMax val="0"/>
          <dgm:bulletEnabled val="1"/>
        </dgm:presLayoutVars>
      </dgm:prSet>
      <dgm:spPr/>
    </dgm:pt>
  </dgm:ptLst>
  <dgm:cxnLst>
    <dgm:cxn modelId="{0173A42A-4D72-4DDC-B98E-DF03A852AF83}" type="presOf" srcId="{E433282E-0F23-4A35-A058-6537F215BE54}" destId="{A51C3A12-E35A-4252-8D09-5286960C19AF}" srcOrd="0" destOrd="0" presId="urn:microsoft.com/office/officeart/2005/8/layout/vList2"/>
    <dgm:cxn modelId="{D396A362-7876-4A28-8EBD-6D1CAC412D98}" type="presOf" srcId="{141F9362-A90C-49D8-B2CA-4BAC312D4B34}" destId="{2015FF58-F660-4156-B106-1F9C6E654E0C}" srcOrd="0" destOrd="0" presId="urn:microsoft.com/office/officeart/2005/8/layout/vList2"/>
    <dgm:cxn modelId="{597F1543-7250-48E9-BBA2-7551DA201073}" type="presOf" srcId="{A3FE7FDC-C9F1-4462-A7E4-B89C4750B67C}" destId="{A10A97ED-C15C-4303-83F2-A98887BB752D}" srcOrd="0" destOrd="0" presId="urn:microsoft.com/office/officeart/2005/8/layout/vList2"/>
    <dgm:cxn modelId="{2FE14E51-2A2A-45F1-8852-ACAE33B47DDA}" srcId="{141F9362-A90C-49D8-B2CA-4BAC312D4B34}" destId="{A3FE7FDC-C9F1-4462-A7E4-B89C4750B67C}" srcOrd="1" destOrd="0" parTransId="{F1CE6BB1-1AC1-4688-8B17-97A1FC7725DE}" sibTransId="{42D3A7BC-EA5B-4486-A3B9-C705168DD280}"/>
    <dgm:cxn modelId="{DEADE886-4921-4968-AD63-9CE03D26CD96}" srcId="{141F9362-A90C-49D8-B2CA-4BAC312D4B34}" destId="{E433282E-0F23-4A35-A058-6537F215BE54}" srcOrd="0" destOrd="0" parTransId="{A33EEEF0-3EF5-4903-AD9F-56AFC75DCEBF}" sibTransId="{A55C35EC-1C7E-413A-AB7F-45B18222DAD2}"/>
    <dgm:cxn modelId="{7B846C9E-4545-432C-858E-DB59814FAE8A}" srcId="{141F9362-A90C-49D8-B2CA-4BAC312D4B34}" destId="{1FCE2570-E442-468D-92BF-9CE0CFE12333}" srcOrd="2" destOrd="0" parTransId="{1CAB3EB9-515C-4A60-B5C2-790F8BC86856}" sibTransId="{776E65FC-7057-4364-8911-E7334ACE0FD3}"/>
    <dgm:cxn modelId="{4BB6CBC2-BB72-4D79-B83E-30199AC235CE}" type="presOf" srcId="{1FCE2570-E442-468D-92BF-9CE0CFE12333}" destId="{8C8CB721-BCD1-4B75-B741-226048A7A1B7}" srcOrd="0" destOrd="0" presId="urn:microsoft.com/office/officeart/2005/8/layout/vList2"/>
    <dgm:cxn modelId="{A11D8686-952F-4B8E-92EF-A3C5F33C6132}" type="presParOf" srcId="{2015FF58-F660-4156-B106-1F9C6E654E0C}" destId="{A51C3A12-E35A-4252-8D09-5286960C19AF}" srcOrd="0" destOrd="0" presId="urn:microsoft.com/office/officeart/2005/8/layout/vList2"/>
    <dgm:cxn modelId="{94A304BD-FFBF-4284-867D-0816932706B9}" type="presParOf" srcId="{2015FF58-F660-4156-B106-1F9C6E654E0C}" destId="{E0B52773-E943-412F-828A-20CF39FC0DF3}" srcOrd="1" destOrd="0" presId="urn:microsoft.com/office/officeart/2005/8/layout/vList2"/>
    <dgm:cxn modelId="{6E258632-CF7C-4F20-8C32-0AF009F0321C}" type="presParOf" srcId="{2015FF58-F660-4156-B106-1F9C6E654E0C}" destId="{A10A97ED-C15C-4303-83F2-A98887BB752D}" srcOrd="2" destOrd="0" presId="urn:microsoft.com/office/officeart/2005/8/layout/vList2"/>
    <dgm:cxn modelId="{63A1B3B4-805E-459F-9DF6-D01759E6181C}" type="presParOf" srcId="{2015FF58-F660-4156-B106-1F9C6E654E0C}" destId="{8E89FF3E-DDE6-41E0-84A7-602851E28369}" srcOrd="3" destOrd="0" presId="urn:microsoft.com/office/officeart/2005/8/layout/vList2"/>
    <dgm:cxn modelId="{D2B3799F-8EC0-4F8F-82CA-B9C4243A5F44}" type="presParOf" srcId="{2015FF58-F660-4156-B106-1F9C6E654E0C}" destId="{8C8CB721-BCD1-4B75-B741-226048A7A1B7}" srcOrd="4"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C3A12-E35A-4252-8D09-5286960C19AF}">
      <dsp:nvSpPr>
        <dsp:cNvPr id="0" name=""/>
        <dsp:cNvSpPr/>
      </dsp:nvSpPr>
      <dsp:spPr>
        <a:xfrm>
          <a:off x="0" y="77510"/>
          <a:ext cx="7213450" cy="208961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GB" sz="1900" b="1" kern="1200" dirty="0">
              <a:solidFill>
                <a:schemeClr val="bg1">
                  <a:lumMod val="95000"/>
                  <a:lumOff val="5000"/>
                </a:schemeClr>
              </a:solidFill>
            </a:rPr>
            <a:t>“Leave me alone! I refuse to play anymore by your ever-changing rules - I’ve had enough!” Douglas shouted angrily at his older brother. With that he flew out of the sitting room and raced outside into the garden, almost knocking over his mother’s ornamental china dolls as he fled.</a:t>
          </a:r>
          <a:endParaRPr lang="en-US" sz="1900" b="1" kern="1200" dirty="0">
            <a:solidFill>
              <a:schemeClr val="bg1">
                <a:lumMod val="95000"/>
                <a:lumOff val="5000"/>
              </a:schemeClr>
            </a:solidFill>
          </a:endParaRPr>
        </a:p>
        <a:p>
          <a:pPr marL="0" lvl="0" algn="l" defTabSz="1422400">
            <a:lnSpc>
              <a:spcPct val="90000"/>
            </a:lnSpc>
            <a:spcBef>
              <a:spcPct val="0"/>
            </a:spcBef>
            <a:spcAft>
              <a:spcPct val="35000"/>
            </a:spcAft>
            <a:buNone/>
          </a:pPr>
          <a:endParaRPr lang="en-US" sz="1900" kern="1200" dirty="0"/>
        </a:p>
      </dsp:txBody>
      <dsp:txXfrm>
        <a:off x="102007" y="179517"/>
        <a:ext cx="7009436" cy="1885605"/>
      </dsp:txXfrm>
    </dsp:sp>
    <dsp:sp modelId="{A10A97ED-C15C-4303-83F2-A98887BB752D}">
      <dsp:nvSpPr>
        <dsp:cNvPr id="0" name=""/>
        <dsp:cNvSpPr/>
      </dsp:nvSpPr>
      <dsp:spPr>
        <a:xfrm>
          <a:off x="0" y="2221850"/>
          <a:ext cx="7213450" cy="2089619"/>
        </a:xfrm>
        <a:prstGeom prst="roundRect">
          <a:avLst/>
        </a:prstGeom>
        <a:gradFill rotWithShape="0">
          <a:gsLst>
            <a:gs pos="0">
              <a:schemeClr val="accent2">
                <a:hueOff val="-2556499"/>
                <a:satOff val="-3410"/>
                <a:lumOff val="-10196"/>
                <a:alphaOff val="0"/>
                <a:satMod val="103000"/>
                <a:lumMod val="102000"/>
                <a:tint val="94000"/>
              </a:schemeClr>
            </a:gs>
            <a:gs pos="50000">
              <a:schemeClr val="accent2">
                <a:hueOff val="-2556499"/>
                <a:satOff val="-3410"/>
                <a:lumOff val="-10196"/>
                <a:alphaOff val="0"/>
                <a:satMod val="110000"/>
                <a:lumMod val="100000"/>
                <a:shade val="100000"/>
              </a:schemeClr>
            </a:gs>
            <a:gs pos="100000">
              <a:schemeClr val="accent2">
                <a:hueOff val="-2556499"/>
                <a:satOff val="-3410"/>
                <a:lumOff val="-1019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u="sng" kern="1200" dirty="0">
              <a:solidFill>
                <a:schemeClr val="bg1">
                  <a:lumMod val="95000"/>
                  <a:lumOff val="5000"/>
                </a:schemeClr>
              </a:solidFill>
            </a:rPr>
            <a:t>A single tear rolled down her cheek</a:t>
          </a:r>
          <a:r>
            <a:rPr lang="en-US" sz="1900" b="1" kern="1200" dirty="0">
              <a:solidFill>
                <a:schemeClr val="bg1">
                  <a:lumMod val="95000"/>
                  <a:lumOff val="5000"/>
                </a:schemeClr>
              </a:solidFill>
            </a:rPr>
            <a:t>. It always ended up like this whenever they played hide and seek. It was tiresome.  Cressida was forever the one seeking and never the lucky one hiding. As she wandered dreamily through the house, she found herself at the very top of the staircase. </a:t>
          </a:r>
        </a:p>
      </dsp:txBody>
      <dsp:txXfrm>
        <a:off x="102007" y="2323857"/>
        <a:ext cx="7009436" cy="1885605"/>
      </dsp:txXfrm>
    </dsp:sp>
    <dsp:sp modelId="{8C8CB721-BCD1-4B75-B741-226048A7A1B7}">
      <dsp:nvSpPr>
        <dsp:cNvPr id="0" name=""/>
        <dsp:cNvSpPr/>
      </dsp:nvSpPr>
      <dsp:spPr>
        <a:xfrm>
          <a:off x="0" y="4366190"/>
          <a:ext cx="7213450" cy="2089619"/>
        </a:xfrm>
        <a:prstGeom prst="roundRect">
          <a:avLst/>
        </a:prstGeom>
        <a:gradFill rotWithShape="0">
          <a:gsLst>
            <a:gs pos="0">
              <a:schemeClr val="accent2">
                <a:hueOff val="-5112997"/>
                <a:satOff val="-6820"/>
                <a:lumOff val="-20392"/>
                <a:alphaOff val="0"/>
                <a:satMod val="103000"/>
                <a:lumMod val="102000"/>
                <a:tint val="94000"/>
              </a:schemeClr>
            </a:gs>
            <a:gs pos="50000">
              <a:schemeClr val="accent2">
                <a:hueOff val="-5112997"/>
                <a:satOff val="-6820"/>
                <a:lumOff val="-20392"/>
                <a:alphaOff val="0"/>
                <a:satMod val="110000"/>
                <a:lumMod val="100000"/>
                <a:shade val="100000"/>
              </a:schemeClr>
            </a:gs>
            <a:gs pos="100000">
              <a:schemeClr val="accent2">
                <a:hueOff val="-5112997"/>
                <a:satOff val="-6820"/>
                <a:lumOff val="-2039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1" kern="1200" dirty="0">
              <a:solidFill>
                <a:schemeClr val="bg1">
                  <a:lumMod val="95000"/>
                  <a:lumOff val="5000"/>
                </a:schemeClr>
              </a:solidFill>
            </a:rPr>
            <a:t>“ I hope you capsize!” Lottie screamed. </a:t>
          </a:r>
          <a:r>
            <a:rPr lang="en-US" sz="1900" b="1" u="sng" kern="1200" dirty="0">
              <a:solidFill>
                <a:schemeClr val="bg1">
                  <a:lumMod val="95000"/>
                  <a:lumOff val="5000"/>
                </a:schemeClr>
              </a:solidFill>
            </a:rPr>
            <a:t>She turned her head haughtily away from her sister’s gaze and stomped off towards the house.</a:t>
          </a:r>
          <a:r>
            <a:rPr lang="en-US" sz="1900" b="1" kern="1200" dirty="0">
              <a:solidFill>
                <a:schemeClr val="bg1">
                  <a:lumMod val="95000"/>
                  <a:lumOff val="5000"/>
                </a:schemeClr>
              </a:solidFill>
            </a:rPr>
            <a:t> Pent up with anger, she thought she might explore for a  little while before she went back inside. </a:t>
          </a:r>
        </a:p>
      </dsp:txBody>
      <dsp:txXfrm>
        <a:off x="102007" y="4468197"/>
        <a:ext cx="7009436" cy="18856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1C3A12-E35A-4252-8D09-5286960C19AF}">
      <dsp:nvSpPr>
        <dsp:cNvPr id="0" name=""/>
        <dsp:cNvSpPr/>
      </dsp:nvSpPr>
      <dsp:spPr>
        <a:xfrm>
          <a:off x="0" y="448276"/>
          <a:ext cx="7213450" cy="1829002"/>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US" sz="2600" b="1" kern="1200" dirty="0">
              <a:solidFill>
                <a:schemeClr val="bg1"/>
              </a:solidFill>
            </a:rPr>
            <a:t>As I pushed through the dense foliage at the back of the greenhouse, I could feel the air getting warmer. </a:t>
          </a:r>
        </a:p>
      </dsp:txBody>
      <dsp:txXfrm>
        <a:off x="89285" y="537561"/>
        <a:ext cx="7034880" cy="1650432"/>
      </dsp:txXfrm>
    </dsp:sp>
    <dsp:sp modelId="{A10A97ED-C15C-4303-83F2-A98887BB752D}">
      <dsp:nvSpPr>
        <dsp:cNvPr id="0" name=""/>
        <dsp:cNvSpPr/>
      </dsp:nvSpPr>
      <dsp:spPr>
        <a:xfrm>
          <a:off x="0" y="2352159"/>
          <a:ext cx="7213450" cy="1829002"/>
        </a:xfrm>
        <a:prstGeom prst="roundRect">
          <a:avLst/>
        </a:prstGeom>
        <a:gradFill rotWithShape="0">
          <a:gsLst>
            <a:gs pos="0">
              <a:schemeClr val="accent2">
                <a:hueOff val="-2556499"/>
                <a:satOff val="-3410"/>
                <a:lumOff val="-10196"/>
                <a:alphaOff val="0"/>
                <a:satMod val="103000"/>
                <a:lumMod val="102000"/>
                <a:tint val="94000"/>
              </a:schemeClr>
            </a:gs>
            <a:gs pos="50000">
              <a:schemeClr val="accent2">
                <a:hueOff val="-2556499"/>
                <a:satOff val="-3410"/>
                <a:lumOff val="-10196"/>
                <a:alphaOff val="0"/>
                <a:satMod val="110000"/>
                <a:lumMod val="100000"/>
                <a:shade val="100000"/>
              </a:schemeClr>
            </a:gs>
            <a:gs pos="100000">
              <a:schemeClr val="accent2">
                <a:hueOff val="-2556499"/>
                <a:satOff val="-3410"/>
                <a:lumOff val="-1019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dirty="0">
              <a:solidFill>
                <a:schemeClr val="bg1">
                  <a:lumMod val="95000"/>
                  <a:lumOff val="5000"/>
                </a:schemeClr>
              </a:solidFill>
            </a:rPr>
            <a:t>Quite unexpectedly, the mirror started to move as if it were liquid. He stepped through the glass, closing his eyes as he did so. Darkness. Then, all of a sudden, a dazzling bright light.</a:t>
          </a:r>
        </a:p>
      </dsp:txBody>
      <dsp:txXfrm>
        <a:off x="89285" y="2441444"/>
        <a:ext cx="7034880" cy="1650432"/>
      </dsp:txXfrm>
    </dsp:sp>
    <dsp:sp modelId="{8C8CB721-BCD1-4B75-B741-226048A7A1B7}">
      <dsp:nvSpPr>
        <dsp:cNvPr id="0" name=""/>
        <dsp:cNvSpPr/>
      </dsp:nvSpPr>
      <dsp:spPr>
        <a:xfrm>
          <a:off x="0" y="4256041"/>
          <a:ext cx="7213450" cy="1829002"/>
        </a:xfrm>
        <a:prstGeom prst="roundRect">
          <a:avLst/>
        </a:prstGeom>
        <a:gradFill rotWithShape="0">
          <a:gsLst>
            <a:gs pos="0">
              <a:schemeClr val="accent2">
                <a:hueOff val="-5112997"/>
                <a:satOff val="-6820"/>
                <a:lumOff val="-20392"/>
                <a:alphaOff val="0"/>
                <a:satMod val="103000"/>
                <a:lumMod val="102000"/>
                <a:tint val="94000"/>
              </a:schemeClr>
            </a:gs>
            <a:gs pos="50000">
              <a:schemeClr val="accent2">
                <a:hueOff val="-5112997"/>
                <a:satOff val="-6820"/>
                <a:lumOff val="-20392"/>
                <a:alphaOff val="0"/>
                <a:satMod val="110000"/>
                <a:lumMod val="100000"/>
                <a:shade val="100000"/>
              </a:schemeClr>
            </a:gs>
            <a:gs pos="100000">
              <a:schemeClr val="accent2">
                <a:hueOff val="-5112997"/>
                <a:satOff val="-6820"/>
                <a:lumOff val="-2039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dirty="0">
              <a:solidFill>
                <a:schemeClr val="bg1">
                  <a:lumMod val="95000"/>
                  <a:lumOff val="5000"/>
                </a:schemeClr>
              </a:solidFill>
            </a:rPr>
            <a:t> He gently pushed open the barn door and went inside.  It was just as he had expected. Musty, dank and dark. A peculiar smell hung in the air. </a:t>
          </a:r>
        </a:p>
      </dsp:txBody>
      <dsp:txXfrm>
        <a:off x="89285" y="4345326"/>
        <a:ext cx="7034880" cy="165043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2D9499B8-1AF9-478B-AFCC-8FA52AB55186}" type="datetimeFigureOut">
              <a:rPr lang="en-GB" smtClean="0"/>
              <a:t>20/01/2021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587095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9499B8-1AF9-478B-AFCC-8FA52AB55186}"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995647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9499B8-1AF9-478B-AFCC-8FA52AB55186}"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1737427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1911632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9499B8-1AF9-478B-AFCC-8FA52AB55186}" type="datetimeFigureOut">
              <a:rPr lang="en-GB" smtClean="0"/>
              <a:t>20/01/2021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1077123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9499B8-1AF9-478B-AFCC-8FA52AB55186}" type="datetimeFigureOut">
              <a:rPr lang="en-GB" smtClean="0"/>
              <a:t>20/01/2021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460632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9499B8-1AF9-478B-AFCC-8FA52AB55186}" type="datetimeFigureOut">
              <a:rPr lang="en-GB" smtClean="0"/>
              <a:t>20/01/2021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4124390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3837503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408213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9906009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656162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6939414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9499B8-1AF9-478B-AFCC-8FA52AB55186}"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4847661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D9499B8-1AF9-478B-AFCC-8FA52AB55186}" type="datetimeFigureOut">
              <a:rPr lang="en-GB" smtClean="0"/>
              <a:t>20/01/2021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676629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D9499B8-1AF9-478B-AFCC-8FA52AB55186}" type="datetimeFigureOut">
              <a:rPr lang="en-GB" smtClean="0"/>
              <a:t>20/01/2021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31351313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9499B8-1AF9-478B-AFCC-8FA52AB55186}"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12601406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9499B8-1AF9-478B-AFCC-8FA52AB55186}"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779EC4-0102-4FF3-A8F5-557D7D7D3267}" type="slidenum">
              <a:rPr lang="en-GB" smtClean="0"/>
              <a:t>‹#›</a:t>
            </a:fld>
            <a:endParaRPr lang="en-GB"/>
          </a:p>
        </p:txBody>
      </p:sp>
    </p:spTree>
    <p:extLst>
      <p:ext uri="{BB962C8B-B14F-4D97-AF65-F5344CB8AC3E}">
        <p14:creationId xmlns:p14="http://schemas.microsoft.com/office/powerpoint/2010/main" val="2921551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2D9499B8-1AF9-478B-AFCC-8FA52AB55186}" type="datetimeFigureOut">
              <a:rPr lang="en-GB" smtClean="0"/>
              <a:t>20/01/2021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2779EC4-0102-4FF3-A8F5-557D7D7D3267}" type="slidenum">
              <a:rPr lang="en-GB" smtClean="0"/>
              <a:t>‹#›</a:t>
            </a:fld>
            <a:endParaRPr lang="en-GB"/>
          </a:p>
        </p:txBody>
      </p:sp>
    </p:spTree>
    <p:extLst>
      <p:ext uri="{BB962C8B-B14F-4D97-AF65-F5344CB8AC3E}">
        <p14:creationId xmlns:p14="http://schemas.microsoft.com/office/powerpoint/2010/main" val="2347202247"/>
      </p:ext>
    </p:extLst>
  </p:cSld>
  <p:clrMap bg1="dk1" tx1="lt1" bg2="dk2" tx2="lt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18" r:id="rId10"/>
    <p:sldLayoutId id="2147483819" r:id="rId11"/>
    <p:sldLayoutId id="2147483820" r:id="rId12"/>
    <p:sldLayoutId id="2147483821" r:id="rId13"/>
    <p:sldLayoutId id="2147483822" r:id="rId14"/>
    <p:sldLayoutId id="2147483823" r:id="rId15"/>
    <p:sldLayoutId id="2147483824" r:id="rId16"/>
    <p:sldLayoutId id="2147483825"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2.png"/><Relationship Id="rId4" Type="http://schemas.openxmlformats.org/officeDocument/2006/relationships/image" Target="../media/image1.png"/><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png"/><Relationship Id="rId4" Type="http://schemas.openxmlformats.org/officeDocument/2006/relationships/image" Target="../media/image1.png"/><Relationship Id="rId9" Type="http://schemas.microsoft.com/office/2007/relationships/diagramDrawing" Target="../diagrams/drawing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useBgFill="1">
        <p:nvSpPr>
          <p:cNvPr id="8" name="Rectangle 10">
            <a:extLst>
              <a:ext uri="{FF2B5EF4-FFF2-40B4-BE49-F238E27FC236}">
                <a16:creationId xmlns:a16="http://schemas.microsoft.com/office/drawing/2014/main" id="{6B2275DD-736C-472F-9D1B-3BA6016BFD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6" name="TextBox 5">
            <a:extLst>
              <a:ext uri="{FF2B5EF4-FFF2-40B4-BE49-F238E27FC236}">
                <a16:creationId xmlns:a16="http://schemas.microsoft.com/office/drawing/2014/main" id="{B162E5E9-4B91-413D-88D8-9E0209817EDF}"/>
              </a:ext>
            </a:extLst>
          </p:cNvPr>
          <p:cNvSpPr txBox="1"/>
          <p:nvPr/>
        </p:nvSpPr>
        <p:spPr>
          <a:xfrm>
            <a:off x="711591" y="939361"/>
            <a:ext cx="7958667" cy="4351338"/>
          </a:xfrm>
          <a:prstGeom prst="rect">
            <a:avLst/>
          </a:prstGeom>
        </p:spPr>
        <p:txBody>
          <a:bodyPr vert="horz" lIns="91440" tIns="45720" rIns="91440" bIns="45720" rtlCol="0">
            <a:normAutofit/>
          </a:bodyPr>
          <a:lstStyle/>
          <a:p>
            <a:pPr defTabSz="914400">
              <a:lnSpc>
                <a:spcPct val="90000"/>
              </a:lnSpc>
              <a:spcAft>
                <a:spcPts val="600"/>
              </a:spcAft>
            </a:pPr>
            <a:r>
              <a:rPr lang="en-US" sz="4400" u="sng" dirty="0">
                <a:solidFill>
                  <a:schemeClr val="tx1">
                    <a:lumMod val="95000"/>
                  </a:schemeClr>
                </a:solidFill>
              </a:rPr>
              <a:t>Wednesday 27</a:t>
            </a:r>
            <a:r>
              <a:rPr lang="en-US" sz="4400" u="sng" baseline="30000" dirty="0">
                <a:solidFill>
                  <a:schemeClr val="tx1">
                    <a:lumMod val="95000"/>
                  </a:schemeClr>
                </a:solidFill>
              </a:rPr>
              <a:t>th</a:t>
            </a:r>
            <a:r>
              <a:rPr lang="en-US" sz="4400" u="sng" dirty="0">
                <a:solidFill>
                  <a:schemeClr val="tx1">
                    <a:lumMod val="95000"/>
                  </a:schemeClr>
                </a:solidFill>
              </a:rPr>
              <a:t> January </a:t>
            </a:r>
          </a:p>
          <a:p>
            <a:pPr indent="-228600" defTabSz="914400">
              <a:lnSpc>
                <a:spcPct val="90000"/>
              </a:lnSpc>
              <a:spcAft>
                <a:spcPts val="600"/>
              </a:spcAft>
              <a:buFont typeface="Arial" panose="020B0604020202020204" pitchFamily="34" charset="0"/>
              <a:buChar char="•"/>
            </a:pPr>
            <a:endParaRPr lang="en-US" sz="4400" u="sng" dirty="0">
              <a:solidFill>
                <a:schemeClr val="tx1">
                  <a:lumMod val="95000"/>
                </a:schemeClr>
              </a:solidFill>
            </a:endParaRPr>
          </a:p>
          <a:p>
            <a:pPr defTabSz="914400">
              <a:lnSpc>
                <a:spcPct val="90000"/>
              </a:lnSpc>
              <a:spcAft>
                <a:spcPts val="600"/>
              </a:spcAft>
            </a:pPr>
            <a:r>
              <a:rPr lang="en-US" sz="4400" u="sng" dirty="0">
                <a:solidFill>
                  <a:schemeClr val="tx1">
                    <a:lumMod val="95000"/>
                  </a:schemeClr>
                </a:solidFill>
              </a:rPr>
              <a:t>LI : </a:t>
            </a:r>
            <a:r>
              <a:rPr lang="en-US" sz="4400" u="sng" dirty="0">
                <a:solidFill>
                  <a:schemeClr val="tx1">
                    <a:lumMod val="95000"/>
                  </a:schemeClr>
                </a:solidFill>
                <a:effectLst/>
              </a:rPr>
              <a:t>To write a narrative based on the Lion, the Witch and the Wardrobe including dialogue and action. </a:t>
            </a:r>
            <a:endParaRPr lang="en-US" sz="4400" u="sng" dirty="0">
              <a:solidFill>
                <a:schemeClr val="tx1">
                  <a:lumMod val="95000"/>
                </a:schemeClr>
              </a:solidFill>
            </a:endParaRPr>
          </a:p>
        </p:txBody>
      </p:sp>
      <p:pic>
        <p:nvPicPr>
          <p:cNvPr id="2" name="Recorded Sound">
            <a:hlinkClick r:id="" action="ppaction://media"/>
            <a:extLst>
              <a:ext uri="{FF2B5EF4-FFF2-40B4-BE49-F238E27FC236}">
                <a16:creationId xmlns:a16="http://schemas.microsoft.com/office/drawing/2014/main" id="{E1811A94-720B-4C9B-926F-5317AF8A20C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992139" y="5443330"/>
            <a:ext cx="609600" cy="609600"/>
          </a:xfrm>
          <a:prstGeom prst="rect">
            <a:avLst/>
          </a:prstGeom>
        </p:spPr>
      </p:pic>
    </p:spTree>
    <p:extLst>
      <p:ext uri="{BB962C8B-B14F-4D97-AF65-F5344CB8AC3E}">
        <p14:creationId xmlns:p14="http://schemas.microsoft.com/office/powerpoint/2010/main" val="4075401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38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6981FCC-017E-4A10-9BAD-CD9816DD4B59}"/>
              </a:ext>
            </a:extLst>
          </p:cNvPr>
          <p:cNvPicPr>
            <a:picLocks noChangeAspect="1"/>
          </p:cNvPicPr>
          <p:nvPr/>
        </p:nvPicPr>
        <p:blipFill rotWithShape="1">
          <a:blip r:embed="rId4"/>
          <a:srcRect l="20885" t="24193" r="51423" b="8287"/>
          <a:stretch/>
        </p:blipFill>
        <p:spPr>
          <a:xfrm>
            <a:off x="7076661" y="87199"/>
            <a:ext cx="4875576" cy="6683601"/>
          </a:xfrm>
          <a:prstGeom prst="rect">
            <a:avLst/>
          </a:prstGeom>
        </p:spPr>
      </p:pic>
      <p:sp>
        <p:nvSpPr>
          <p:cNvPr id="4" name="TextBox 3">
            <a:extLst>
              <a:ext uri="{FF2B5EF4-FFF2-40B4-BE49-F238E27FC236}">
                <a16:creationId xmlns:a16="http://schemas.microsoft.com/office/drawing/2014/main" id="{9FE7795F-A12B-4E5B-BCF5-A94AD632743F}"/>
              </a:ext>
            </a:extLst>
          </p:cNvPr>
          <p:cNvSpPr txBox="1"/>
          <p:nvPr/>
        </p:nvSpPr>
        <p:spPr>
          <a:xfrm>
            <a:off x="397565" y="357808"/>
            <a:ext cx="5804452" cy="6247864"/>
          </a:xfrm>
          <a:prstGeom prst="rect">
            <a:avLst/>
          </a:prstGeom>
          <a:noFill/>
        </p:spPr>
        <p:txBody>
          <a:bodyPr wrap="square" rtlCol="0">
            <a:spAutoFit/>
          </a:bodyPr>
          <a:lstStyle/>
          <a:p>
            <a:r>
              <a:rPr lang="en-GB" sz="4000" u="sng" dirty="0"/>
              <a:t>To start writing you will need: </a:t>
            </a:r>
          </a:p>
          <a:p>
            <a:pPr marL="285750" indent="-285750">
              <a:buFont typeface="Arial" panose="020B0604020202020204" pitchFamily="34" charset="0"/>
              <a:buChar char="•"/>
            </a:pPr>
            <a:r>
              <a:rPr lang="en-GB" sz="4000" dirty="0"/>
              <a:t> your planning sheet</a:t>
            </a:r>
          </a:p>
          <a:p>
            <a:pPr marL="285750" indent="-285750">
              <a:buFont typeface="Arial" panose="020B0604020202020204" pitchFamily="34" charset="0"/>
              <a:buChar char="•"/>
            </a:pPr>
            <a:r>
              <a:rPr lang="en-GB" sz="4000" dirty="0"/>
              <a:t> a dictionary</a:t>
            </a:r>
          </a:p>
          <a:p>
            <a:pPr marL="285750" indent="-285750">
              <a:buFont typeface="Arial" panose="020B0604020202020204" pitchFamily="34" charset="0"/>
              <a:buChar char="•"/>
            </a:pPr>
            <a:r>
              <a:rPr lang="en-GB" sz="4000" dirty="0"/>
              <a:t> a thesaurus ( if you have one)</a:t>
            </a:r>
          </a:p>
          <a:p>
            <a:pPr marL="285750" indent="-285750">
              <a:buFont typeface="Arial" panose="020B0604020202020204" pitchFamily="34" charset="0"/>
              <a:buChar char="•"/>
            </a:pPr>
            <a:r>
              <a:rPr lang="en-GB" sz="4000" dirty="0"/>
              <a:t> some rough paper to draft sentences</a:t>
            </a:r>
          </a:p>
          <a:p>
            <a:pPr marL="285750" indent="-285750">
              <a:buFont typeface="Arial" panose="020B0604020202020204" pitchFamily="34" charset="0"/>
              <a:buChar char="•"/>
            </a:pPr>
            <a:r>
              <a:rPr lang="en-GB" sz="4000" dirty="0"/>
              <a:t> writing tools </a:t>
            </a:r>
          </a:p>
          <a:p>
            <a:pPr marL="285750" indent="-285750">
              <a:buFont typeface="Arial" panose="020B0604020202020204" pitchFamily="34" charset="0"/>
              <a:buChar char="•"/>
            </a:pPr>
            <a:r>
              <a:rPr lang="en-GB" sz="4000" dirty="0"/>
              <a:t> your imaginations! </a:t>
            </a:r>
          </a:p>
        </p:txBody>
      </p:sp>
      <p:pic>
        <p:nvPicPr>
          <p:cNvPr id="2" name="Recorded Sound">
            <a:hlinkClick r:id="" action="ppaction://media"/>
            <a:extLst>
              <a:ext uri="{FF2B5EF4-FFF2-40B4-BE49-F238E27FC236}">
                <a16:creationId xmlns:a16="http://schemas.microsoft.com/office/drawing/2014/main" id="{E36C7A43-03B9-4D6C-BBC7-4DA92B6498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029739" y="5668617"/>
            <a:ext cx="609600" cy="609600"/>
          </a:xfrm>
          <a:prstGeom prst="rect">
            <a:avLst/>
          </a:prstGeom>
        </p:spPr>
      </p:pic>
    </p:spTree>
    <p:extLst>
      <p:ext uri="{BB962C8B-B14F-4D97-AF65-F5344CB8AC3E}">
        <p14:creationId xmlns:p14="http://schemas.microsoft.com/office/powerpoint/2010/main" val="941059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30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E8902C-7181-4779-90E2-D15E399B4C7E}"/>
              </a:ext>
            </a:extLst>
          </p:cNvPr>
          <p:cNvSpPr>
            <a:spLocks noGrp="1"/>
          </p:cNvSpPr>
          <p:nvPr>
            <p:ph type="title"/>
          </p:nvPr>
        </p:nvSpPr>
        <p:spPr/>
        <p:txBody>
          <a:bodyPr/>
          <a:lstStyle/>
          <a:p>
            <a:r>
              <a:rPr lang="en-GB" u="sng" dirty="0"/>
              <a:t>Today’s writing must include</a:t>
            </a:r>
          </a:p>
        </p:txBody>
      </p:sp>
      <p:sp>
        <p:nvSpPr>
          <p:cNvPr id="3" name="Content Placeholder 2">
            <a:extLst>
              <a:ext uri="{FF2B5EF4-FFF2-40B4-BE49-F238E27FC236}">
                <a16:creationId xmlns:a16="http://schemas.microsoft.com/office/drawing/2014/main" id="{F95D7DE4-31F3-46C4-A01C-11F3F8B12230}"/>
              </a:ext>
            </a:extLst>
          </p:cNvPr>
          <p:cNvSpPr>
            <a:spLocks noGrp="1"/>
          </p:cNvSpPr>
          <p:nvPr>
            <p:ph idx="1"/>
          </p:nvPr>
        </p:nvSpPr>
        <p:spPr>
          <a:xfrm>
            <a:off x="838200" y="1825625"/>
            <a:ext cx="10515600" cy="4351338"/>
          </a:xfrm>
        </p:spPr>
        <p:txBody>
          <a:bodyPr>
            <a:normAutofit lnSpcReduction="10000"/>
          </a:bodyPr>
          <a:lstStyle/>
          <a:p>
            <a:pPr marL="0" indent="0">
              <a:buNone/>
            </a:pPr>
            <a:r>
              <a:rPr lang="en-GB" dirty="0"/>
              <a:t>Introduce your character in a situation like an argument or a game.  </a:t>
            </a:r>
          </a:p>
          <a:p>
            <a:pPr marL="0" indent="0">
              <a:buNone/>
            </a:pPr>
            <a:r>
              <a:rPr lang="en-GB" dirty="0"/>
              <a:t>(verbs, adverbs, expanded noun phrases, direct speech)</a:t>
            </a:r>
          </a:p>
          <a:p>
            <a:pPr marL="0" indent="0">
              <a:buNone/>
            </a:pPr>
            <a:endParaRPr lang="en-GB" dirty="0"/>
          </a:p>
          <a:p>
            <a:pPr marL="0" indent="0">
              <a:buNone/>
            </a:pPr>
            <a:r>
              <a:rPr lang="en-GB" dirty="0"/>
              <a:t>Write about how they find themselves in another world - how do they get there? </a:t>
            </a:r>
          </a:p>
          <a:p>
            <a:pPr marL="0" indent="0">
              <a:buNone/>
            </a:pPr>
            <a:r>
              <a:rPr lang="en-GB" dirty="0"/>
              <a:t>(verbs, adverbs,  description of how they got there)</a:t>
            </a:r>
          </a:p>
          <a:p>
            <a:pPr marL="0" indent="0">
              <a:buNone/>
            </a:pPr>
            <a:endParaRPr lang="en-GB" dirty="0"/>
          </a:p>
          <a:p>
            <a:pPr marL="0" indent="0">
              <a:buNone/>
            </a:pPr>
            <a:r>
              <a:rPr lang="en-GB" dirty="0"/>
              <a:t>Describe what  it is like using a variety of vivid language. </a:t>
            </a:r>
          </a:p>
          <a:p>
            <a:pPr marL="0" indent="0">
              <a:buNone/>
            </a:pPr>
            <a:r>
              <a:rPr lang="en-GB" dirty="0"/>
              <a:t>(adjectives, expanded noun phrases, verbs and adverbs )</a:t>
            </a:r>
          </a:p>
        </p:txBody>
      </p:sp>
      <p:pic>
        <p:nvPicPr>
          <p:cNvPr id="5" name="Recorded Sound">
            <a:hlinkClick r:id="" action="ppaction://media"/>
            <a:extLst>
              <a:ext uri="{FF2B5EF4-FFF2-40B4-BE49-F238E27FC236}">
                <a16:creationId xmlns:a16="http://schemas.microsoft.com/office/drawing/2014/main" id="{B03F49D5-488B-486D-B507-04CEA024036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44200" y="5297557"/>
            <a:ext cx="609600" cy="609600"/>
          </a:xfrm>
          <a:prstGeom prst="rect">
            <a:avLst/>
          </a:prstGeom>
        </p:spPr>
      </p:pic>
    </p:spTree>
    <p:extLst>
      <p:ext uri="{BB962C8B-B14F-4D97-AF65-F5344CB8AC3E}">
        <p14:creationId xmlns:p14="http://schemas.microsoft.com/office/powerpoint/2010/main" val="1593105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60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19B3503-D505-49AA-97C1-B299D58DB4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7746" y="0"/>
            <a:ext cx="8124253" cy="6858000"/>
          </a:xfrm>
          <a:prstGeom prst="rect">
            <a:avLst/>
          </a:prstGeom>
          <a:solidFill>
            <a:schemeClr val="bg1">
              <a:alpha val="20000"/>
            </a:schemeClr>
          </a:solidFill>
          <a:ln>
            <a:noFill/>
          </a:ln>
          <a:effectLst>
            <a:innerShdw blurRad="139700" dist="50800" dir="54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E39A2319-946A-4C65-9B7C-1F86E9B1B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067747" cy="6857996"/>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EEE804-C980-4949-9722-04CE48E5AC62}"/>
              </a:ext>
            </a:extLst>
          </p:cNvPr>
          <p:cNvSpPr>
            <a:spLocks noGrp="1"/>
          </p:cNvSpPr>
          <p:nvPr>
            <p:ph type="title"/>
          </p:nvPr>
        </p:nvSpPr>
        <p:spPr>
          <a:xfrm>
            <a:off x="185530" y="172278"/>
            <a:ext cx="3858928" cy="6533322"/>
          </a:xfrm>
        </p:spPr>
        <p:txBody>
          <a:bodyPr anchor="t">
            <a:normAutofit fontScale="90000"/>
          </a:bodyPr>
          <a:lstStyle/>
          <a:p>
            <a:r>
              <a:rPr lang="en-GB" sz="4800" u="sng" dirty="0">
                <a:solidFill>
                  <a:schemeClr val="tx1"/>
                </a:solidFill>
              </a:rPr>
              <a:t>Start the story with speech</a:t>
            </a:r>
            <a:br>
              <a:rPr lang="en-GB" sz="4800" u="sng" dirty="0">
                <a:solidFill>
                  <a:schemeClr val="tx1"/>
                </a:solidFill>
              </a:rPr>
            </a:br>
            <a:br>
              <a:rPr lang="en-GB" sz="4800" u="sng" dirty="0">
                <a:solidFill>
                  <a:schemeClr val="tx1"/>
                </a:solidFill>
              </a:rPr>
            </a:br>
            <a:br>
              <a:rPr lang="en-GB" sz="4800" u="sng" dirty="0">
                <a:solidFill>
                  <a:schemeClr val="tx1"/>
                </a:solidFill>
              </a:rPr>
            </a:br>
            <a:r>
              <a:rPr lang="en-GB" sz="4800" u="sng" dirty="0">
                <a:solidFill>
                  <a:schemeClr val="tx1"/>
                </a:solidFill>
              </a:rPr>
              <a:t>Use a simple sentence for effect</a:t>
            </a:r>
            <a:br>
              <a:rPr lang="en-GB" sz="4800" u="sng" dirty="0">
                <a:solidFill>
                  <a:schemeClr val="tx1"/>
                </a:solidFill>
              </a:rPr>
            </a:br>
            <a:br>
              <a:rPr lang="en-GB" sz="4800" dirty="0">
                <a:solidFill>
                  <a:schemeClr val="tx1"/>
                </a:solidFill>
              </a:rPr>
            </a:br>
            <a:r>
              <a:rPr lang="en-GB" sz="4800" u="sng" dirty="0">
                <a:solidFill>
                  <a:schemeClr val="tx1"/>
                </a:solidFill>
              </a:rPr>
              <a:t>Use a compound sentence</a:t>
            </a:r>
            <a:br>
              <a:rPr lang="en-GB" sz="4800" dirty="0">
                <a:solidFill>
                  <a:schemeClr val="tx1"/>
                </a:solidFill>
              </a:rPr>
            </a:br>
            <a:endParaRPr lang="en-GB" sz="4800" dirty="0">
              <a:solidFill>
                <a:schemeClr val="tx1"/>
              </a:solidFill>
            </a:endParaRPr>
          </a:p>
        </p:txBody>
      </p:sp>
      <p:graphicFrame>
        <p:nvGraphicFramePr>
          <p:cNvPr id="5" name="Content Placeholder 2">
            <a:extLst>
              <a:ext uri="{FF2B5EF4-FFF2-40B4-BE49-F238E27FC236}">
                <a16:creationId xmlns:a16="http://schemas.microsoft.com/office/drawing/2014/main" id="{9F2978A5-2D83-49A9-B654-A1AE6C402296}"/>
              </a:ext>
            </a:extLst>
          </p:cNvPr>
          <p:cNvGraphicFramePr>
            <a:graphicFrameLocks noGrp="1"/>
          </p:cNvGraphicFramePr>
          <p:nvPr>
            <p:ph idx="1"/>
            <p:extLst>
              <p:ext uri="{D42A27DB-BD31-4B8C-83A1-F6EECF244321}">
                <p14:modId xmlns:p14="http://schemas.microsoft.com/office/powerpoint/2010/main" val="1590878442"/>
              </p:ext>
            </p:extLst>
          </p:nvPr>
        </p:nvGraphicFramePr>
        <p:xfrm>
          <a:off x="4673750" y="172278"/>
          <a:ext cx="7213450" cy="65333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Recorded Sound">
            <a:hlinkClick r:id="" action="ppaction://media"/>
            <a:extLst>
              <a:ext uri="{FF2B5EF4-FFF2-40B4-BE49-F238E27FC236}">
                <a16:creationId xmlns:a16="http://schemas.microsoft.com/office/drawing/2014/main" id="{12AFE9F4-022D-4A51-A0C2-9EE197D7CF0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3164991" y="5615609"/>
            <a:ext cx="609600" cy="609600"/>
          </a:xfrm>
          <a:prstGeom prst="rect">
            <a:avLst/>
          </a:prstGeom>
        </p:spPr>
      </p:pic>
    </p:spTree>
    <p:extLst>
      <p:ext uri="{BB962C8B-B14F-4D97-AF65-F5344CB8AC3E}">
        <p14:creationId xmlns:p14="http://schemas.microsoft.com/office/powerpoint/2010/main" val="90218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884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19B3503-D505-49AA-97C1-B299D58DB4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67746" y="0"/>
            <a:ext cx="8124253" cy="6858000"/>
          </a:xfrm>
          <a:prstGeom prst="rect">
            <a:avLst/>
          </a:prstGeom>
          <a:solidFill>
            <a:schemeClr val="bg1">
              <a:alpha val="20000"/>
            </a:schemeClr>
          </a:solidFill>
          <a:ln>
            <a:noFill/>
          </a:ln>
          <a:effectLst>
            <a:innerShdw blurRad="139700" dist="50800" dir="5400000">
              <a:prstClr val="black">
                <a:alpha val="2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rbel" panose="020B0503020204020204"/>
              <a:ea typeface="+mn-ea"/>
              <a:cs typeface="+mn-cs"/>
            </a:endParaRPr>
          </a:p>
        </p:txBody>
      </p:sp>
      <p:sp useBgFill="1">
        <p:nvSpPr>
          <p:cNvPr id="11" name="Rectangle 10">
            <a:extLst>
              <a:ext uri="{FF2B5EF4-FFF2-40B4-BE49-F238E27FC236}">
                <a16:creationId xmlns:a16="http://schemas.microsoft.com/office/drawing/2014/main" id="{E39A2319-946A-4C65-9B7C-1F86E9B1B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067747" cy="6857996"/>
          </a:xfrm>
          <a:prstGeom prst="rect">
            <a:avLst/>
          </a:prstGeom>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orbel" panose="020B0503020204020204"/>
              <a:ea typeface="+mn-ea"/>
              <a:cs typeface="+mn-cs"/>
            </a:endParaRPr>
          </a:p>
        </p:txBody>
      </p:sp>
      <p:sp>
        <p:nvSpPr>
          <p:cNvPr id="2" name="Title 1">
            <a:extLst>
              <a:ext uri="{FF2B5EF4-FFF2-40B4-BE49-F238E27FC236}">
                <a16:creationId xmlns:a16="http://schemas.microsoft.com/office/drawing/2014/main" id="{0BEEE804-C980-4949-9722-04CE48E5AC62}"/>
              </a:ext>
            </a:extLst>
          </p:cNvPr>
          <p:cNvSpPr>
            <a:spLocks noGrp="1"/>
          </p:cNvSpPr>
          <p:nvPr>
            <p:ph type="title"/>
          </p:nvPr>
        </p:nvSpPr>
        <p:spPr>
          <a:xfrm>
            <a:off x="185530" y="172278"/>
            <a:ext cx="3858928" cy="6533322"/>
          </a:xfrm>
        </p:spPr>
        <p:txBody>
          <a:bodyPr anchor="t">
            <a:normAutofit fontScale="90000"/>
          </a:bodyPr>
          <a:lstStyle/>
          <a:p>
            <a:r>
              <a:rPr lang="en-GB" sz="4800" u="sng" dirty="0">
                <a:solidFill>
                  <a:schemeClr val="tx1"/>
                </a:solidFill>
              </a:rPr>
              <a:t>Discovering the new world</a:t>
            </a:r>
            <a:br>
              <a:rPr lang="en-GB" sz="4800" u="sng" dirty="0">
                <a:solidFill>
                  <a:schemeClr val="tx1"/>
                </a:solidFill>
              </a:rPr>
            </a:br>
            <a:br>
              <a:rPr lang="en-GB" sz="4800" u="sng" dirty="0">
                <a:solidFill>
                  <a:schemeClr val="tx1"/>
                </a:solidFill>
              </a:rPr>
            </a:br>
            <a:r>
              <a:rPr lang="en-GB" sz="4800" i="1" dirty="0">
                <a:solidFill>
                  <a:schemeClr val="tx1"/>
                </a:solidFill>
              </a:rPr>
              <a:t>Look at how these sentences have been started. Do you recognise the sentence types? </a:t>
            </a:r>
            <a:br>
              <a:rPr lang="en-GB" sz="4800" u="sng" dirty="0">
                <a:solidFill>
                  <a:schemeClr val="tx1"/>
                </a:solidFill>
              </a:rPr>
            </a:br>
            <a:br>
              <a:rPr lang="en-GB" sz="4800" u="sng" dirty="0">
                <a:solidFill>
                  <a:schemeClr val="tx1"/>
                </a:solidFill>
              </a:rPr>
            </a:br>
            <a:br>
              <a:rPr lang="en-GB" sz="4800" u="sng" dirty="0">
                <a:solidFill>
                  <a:schemeClr val="tx1"/>
                </a:solidFill>
              </a:rPr>
            </a:br>
            <a:br>
              <a:rPr lang="en-GB" sz="4800" dirty="0">
                <a:solidFill>
                  <a:schemeClr val="tx1"/>
                </a:solidFill>
              </a:rPr>
            </a:br>
            <a:endParaRPr lang="en-GB" sz="4800" dirty="0">
              <a:solidFill>
                <a:schemeClr val="tx1"/>
              </a:solidFill>
            </a:endParaRPr>
          </a:p>
        </p:txBody>
      </p:sp>
      <p:graphicFrame>
        <p:nvGraphicFramePr>
          <p:cNvPr id="5" name="Content Placeholder 2">
            <a:extLst>
              <a:ext uri="{FF2B5EF4-FFF2-40B4-BE49-F238E27FC236}">
                <a16:creationId xmlns:a16="http://schemas.microsoft.com/office/drawing/2014/main" id="{9F2978A5-2D83-49A9-B654-A1AE6C402296}"/>
              </a:ext>
            </a:extLst>
          </p:cNvPr>
          <p:cNvGraphicFramePr>
            <a:graphicFrameLocks noGrp="1"/>
          </p:cNvGraphicFramePr>
          <p:nvPr>
            <p:ph idx="1"/>
            <p:extLst>
              <p:ext uri="{D42A27DB-BD31-4B8C-83A1-F6EECF244321}">
                <p14:modId xmlns:p14="http://schemas.microsoft.com/office/powerpoint/2010/main" val="3729637442"/>
              </p:ext>
            </p:extLst>
          </p:nvPr>
        </p:nvGraphicFramePr>
        <p:xfrm>
          <a:off x="4673750" y="172278"/>
          <a:ext cx="7213450" cy="65333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Recorded Sound">
            <a:hlinkClick r:id="" action="ppaction://media"/>
            <a:extLst>
              <a:ext uri="{FF2B5EF4-FFF2-40B4-BE49-F238E27FC236}">
                <a16:creationId xmlns:a16="http://schemas.microsoft.com/office/drawing/2014/main" id="{0AE2D0C7-E386-4D11-ACDC-74EC92E04EC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2438400" y="5867399"/>
            <a:ext cx="609600" cy="609600"/>
          </a:xfrm>
          <a:prstGeom prst="rect">
            <a:avLst/>
          </a:prstGeom>
        </p:spPr>
      </p:pic>
    </p:spTree>
    <p:extLst>
      <p:ext uri="{BB962C8B-B14F-4D97-AF65-F5344CB8AC3E}">
        <p14:creationId xmlns:p14="http://schemas.microsoft.com/office/powerpoint/2010/main" val="281968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545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492CE-05C0-499A-9CAB-5583C7848E82}"/>
              </a:ext>
            </a:extLst>
          </p:cNvPr>
          <p:cNvSpPr>
            <a:spLocks noGrp="1"/>
          </p:cNvSpPr>
          <p:nvPr>
            <p:ph type="title"/>
          </p:nvPr>
        </p:nvSpPr>
        <p:spPr/>
        <p:txBody>
          <a:bodyPr/>
          <a:lstStyle/>
          <a:p>
            <a:r>
              <a:rPr lang="en-GB" dirty="0"/>
              <a:t>Glossary </a:t>
            </a:r>
          </a:p>
        </p:txBody>
      </p:sp>
      <p:sp>
        <p:nvSpPr>
          <p:cNvPr id="3" name="Content Placeholder 2">
            <a:extLst>
              <a:ext uri="{FF2B5EF4-FFF2-40B4-BE49-F238E27FC236}">
                <a16:creationId xmlns:a16="http://schemas.microsoft.com/office/drawing/2014/main" id="{DE86055F-1A96-48CA-8C54-3AAE3E0848BA}"/>
              </a:ext>
            </a:extLst>
          </p:cNvPr>
          <p:cNvSpPr>
            <a:spLocks noGrp="1"/>
          </p:cNvSpPr>
          <p:nvPr>
            <p:ph idx="1"/>
          </p:nvPr>
        </p:nvSpPr>
        <p:spPr>
          <a:xfrm>
            <a:off x="838200" y="1444488"/>
            <a:ext cx="10515600" cy="4732476"/>
          </a:xfrm>
        </p:spPr>
        <p:txBody>
          <a:bodyPr>
            <a:normAutofit fontScale="92500" lnSpcReduction="20000"/>
          </a:bodyPr>
          <a:lstStyle/>
          <a:p>
            <a:pPr marL="0" indent="0">
              <a:buNone/>
            </a:pPr>
            <a:r>
              <a:rPr lang="en-GB" dirty="0"/>
              <a:t>Expanded noun phrases – </a:t>
            </a:r>
            <a:r>
              <a:rPr lang="en-GB" dirty="0">
                <a:solidFill>
                  <a:schemeClr val="tx1"/>
                </a:solidFill>
              </a:rPr>
              <a:t>a </a:t>
            </a:r>
            <a:r>
              <a:rPr lang="en-US" b="1" dirty="0">
                <a:solidFill>
                  <a:schemeClr val="tx1"/>
                </a:solidFill>
              </a:rPr>
              <a:t>single tear  </a:t>
            </a:r>
            <a:r>
              <a:rPr lang="en-US" dirty="0">
                <a:solidFill>
                  <a:schemeClr val="tx1"/>
                </a:solidFill>
              </a:rPr>
              <a:t>(an adjective describing the noun.) </a:t>
            </a:r>
          </a:p>
          <a:p>
            <a:pPr marL="0" indent="0">
              <a:buNone/>
            </a:pPr>
            <a:endParaRPr lang="en-US" dirty="0">
              <a:solidFill>
                <a:schemeClr val="tx1"/>
              </a:solidFill>
            </a:endParaRPr>
          </a:p>
          <a:p>
            <a:pPr marL="0" indent="0">
              <a:buNone/>
            </a:pPr>
            <a:r>
              <a:rPr lang="en-US" dirty="0">
                <a:solidFill>
                  <a:schemeClr val="tx1"/>
                </a:solidFill>
              </a:rPr>
              <a:t>Use of adverbs – she walked </a:t>
            </a:r>
            <a:r>
              <a:rPr lang="en-US" b="1" dirty="0">
                <a:solidFill>
                  <a:schemeClr val="tx1"/>
                </a:solidFill>
              </a:rPr>
              <a:t>hastily </a:t>
            </a:r>
            <a:r>
              <a:rPr lang="en-US" dirty="0">
                <a:solidFill>
                  <a:schemeClr val="tx1"/>
                </a:solidFill>
              </a:rPr>
              <a:t>(they emphasize the way in which the action is done).</a:t>
            </a:r>
          </a:p>
          <a:p>
            <a:pPr marL="0" indent="0">
              <a:buNone/>
            </a:pPr>
            <a:endParaRPr lang="en-GB" dirty="0">
              <a:solidFill>
                <a:schemeClr val="tx1"/>
              </a:solidFill>
            </a:endParaRPr>
          </a:p>
          <a:p>
            <a:pPr marL="0" indent="0">
              <a:buNone/>
            </a:pPr>
            <a:r>
              <a:rPr lang="en-GB" dirty="0">
                <a:solidFill>
                  <a:schemeClr val="tx1"/>
                </a:solidFill>
              </a:rPr>
              <a:t>Simple sentence – a short sentence to give dramatic impact, has one verb.  </a:t>
            </a:r>
          </a:p>
          <a:p>
            <a:pPr marL="0" indent="0">
              <a:buNone/>
            </a:pPr>
            <a:endParaRPr lang="en-GB" dirty="0">
              <a:solidFill>
                <a:schemeClr val="tx1"/>
              </a:solidFill>
            </a:endParaRPr>
          </a:p>
          <a:p>
            <a:pPr marL="0" indent="0">
              <a:buNone/>
            </a:pPr>
            <a:r>
              <a:rPr lang="en-GB" dirty="0">
                <a:solidFill>
                  <a:schemeClr val="tx1"/>
                </a:solidFill>
              </a:rPr>
              <a:t>Compound sentence – two  simple sentences joined together by a coordinating conjunction. Has two verbs and two main clauses.</a:t>
            </a:r>
          </a:p>
          <a:p>
            <a:pPr marL="0" indent="0">
              <a:buNone/>
            </a:pPr>
            <a:endParaRPr lang="en-GB" dirty="0">
              <a:solidFill>
                <a:schemeClr val="tx1"/>
              </a:solidFill>
            </a:endParaRPr>
          </a:p>
          <a:p>
            <a:pPr marL="0" indent="0">
              <a:buNone/>
            </a:pPr>
            <a:r>
              <a:rPr lang="en-GB" dirty="0">
                <a:solidFill>
                  <a:schemeClr val="tx1"/>
                </a:solidFill>
              </a:rPr>
              <a:t>Direct speech – use of speech marks to show characters speaking. </a:t>
            </a:r>
          </a:p>
          <a:p>
            <a:pPr marL="0" indent="0">
              <a:buNone/>
            </a:pPr>
            <a:r>
              <a:rPr lang="en-GB" dirty="0"/>
              <a:t> </a:t>
            </a:r>
          </a:p>
        </p:txBody>
      </p:sp>
      <p:pic>
        <p:nvPicPr>
          <p:cNvPr id="4" name="Recorded Sound">
            <a:hlinkClick r:id="" action="ppaction://media"/>
            <a:extLst>
              <a:ext uri="{FF2B5EF4-FFF2-40B4-BE49-F238E27FC236}">
                <a16:creationId xmlns:a16="http://schemas.microsoft.com/office/drawing/2014/main" id="{2D80C5D1-D462-4BCC-BAFA-DAC1BE48AD4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44200" y="5567364"/>
            <a:ext cx="609600" cy="609600"/>
          </a:xfrm>
          <a:prstGeom prst="rect">
            <a:avLst/>
          </a:prstGeom>
        </p:spPr>
      </p:pic>
    </p:spTree>
    <p:extLst>
      <p:ext uri="{BB962C8B-B14F-4D97-AF65-F5344CB8AC3E}">
        <p14:creationId xmlns:p14="http://schemas.microsoft.com/office/powerpoint/2010/main" val="207152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47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9068B03-D056-4F5E-A0B4-B8DC97DBA21E}"/>
</file>

<file path=customXml/itemProps2.xml><?xml version="1.0" encoding="utf-8"?>
<ds:datastoreItem xmlns:ds="http://schemas.openxmlformats.org/officeDocument/2006/customXml" ds:itemID="{3F390974-1F09-4A3A-AB45-6EBA6E62E7AA}"/>
</file>

<file path=customXml/itemProps3.xml><?xml version="1.0" encoding="utf-8"?>
<ds:datastoreItem xmlns:ds="http://schemas.openxmlformats.org/officeDocument/2006/customXml" ds:itemID="{CEF69B3A-10B0-4868-B49A-A0AAC9F9C4C4}"/>
</file>

<file path=docProps/app.xml><?xml version="1.0" encoding="utf-8"?>
<Properties xmlns="http://schemas.openxmlformats.org/officeDocument/2006/extended-properties" xmlns:vt="http://schemas.openxmlformats.org/officeDocument/2006/docPropsVTypes">
  <TotalTime>92</TotalTime>
  <Words>527</Words>
  <Application>Microsoft Office PowerPoint</Application>
  <PresentationFormat>Widescreen</PresentationFormat>
  <Paragraphs>38</Paragraphs>
  <Slides>6</Slides>
  <Notes>0</Notes>
  <HiddenSlides>0</HiddenSlides>
  <MMClips>6</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Corbel</vt:lpstr>
      <vt:lpstr>Depth</vt:lpstr>
      <vt:lpstr>PowerPoint Presentation</vt:lpstr>
      <vt:lpstr>PowerPoint Presentation</vt:lpstr>
      <vt:lpstr>Today’s writing must include</vt:lpstr>
      <vt:lpstr>Start the story with speech   Use a simple sentence for effect  Use a compound sentence </vt:lpstr>
      <vt:lpstr>Discovering the new world  Look at how these sentences have been started. Do you recognise the sentence types?     </vt:lpstr>
      <vt:lpstr>Glossary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Camilla Simpson</dc:creator>
  <cp:lastModifiedBy>Camilla Simpson</cp:lastModifiedBy>
  <cp:revision>6</cp:revision>
  <dcterms:created xsi:type="dcterms:W3CDTF">2021-01-20T14:28:54Z</dcterms:created>
  <dcterms:modified xsi:type="dcterms:W3CDTF">2021-01-20T22:36:59Z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