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60" r:id="rId6"/>
    <p:sldId id="257" r:id="rId7"/>
    <p:sldId id="258" r:id="rId8"/>
    <p:sldId id="259" r:id="rId9"/>
    <p:sldId id="261" r:id="rId10"/>
    <p:sldId id="262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9864264-B2DD-46A7-9A8E-112291D13D6D}" v="42" dt="2021-01-19T15:31:31.08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7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racy Smith" userId="2ba32666-98f6-471f-94c9-57405c6f1c31" providerId="ADAL" clId="{C9864264-B2DD-46A7-9A8E-112291D13D6D}"/>
    <pc:docChg chg="undo custSel mod addSld modSld sldOrd">
      <pc:chgData name="Tracy Smith" userId="2ba32666-98f6-471f-94c9-57405c6f1c31" providerId="ADAL" clId="{C9864264-B2DD-46A7-9A8E-112291D13D6D}" dt="2021-01-19T15:57:26.758" v="737" actId="20577"/>
      <pc:docMkLst>
        <pc:docMk/>
      </pc:docMkLst>
      <pc:sldChg chg="modSp mod">
        <pc:chgData name="Tracy Smith" userId="2ba32666-98f6-471f-94c9-57405c6f1c31" providerId="ADAL" clId="{C9864264-B2DD-46A7-9A8E-112291D13D6D}" dt="2021-01-19T15:29:57.524" v="302" actId="20577"/>
        <pc:sldMkLst>
          <pc:docMk/>
          <pc:sldMk cId="3985320166" sldId="256"/>
        </pc:sldMkLst>
        <pc:spChg chg="mod">
          <ac:chgData name="Tracy Smith" userId="2ba32666-98f6-471f-94c9-57405c6f1c31" providerId="ADAL" clId="{C9864264-B2DD-46A7-9A8E-112291D13D6D}" dt="2021-01-19T15:29:57.524" v="302" actId="20577"/>
          <ac:spMkLst>
            <pc:docMk/>
            <pc:sldMk cId="3985320166" sldId="256"/>
            <ac:spMk id="2" creationId="{7592F3E2-BBE0-4531-A3E2-77FB0C97949D}"/>
          </ac:spMkLst>
        </pc:spChg>
      </pc:sldChg>
      <pc:sldChg chg="modSp mod">
        <pc:chgData name="Tracy Smith" userId="2ba32666-98f6-471f-94c9-57405c6f1c31" providerId="ADAL" clId="{C9864264-B2DD-46A7-9A8E-112291D13D6D}" dt="2021-01-19T15:53:02.907" v="704" actId="20577"/>
        <pc:sldMkLst>
          <pc:docMk/>
          <pc:sldMk cId="2118840172" sldId="257"/>
        </pc:sldMkLst>
        <pc:spChg chg="mod">
          <ac:chgData name="Tracy Smith" userId="2ba32666-98f6-471f-94c9-57405c6f1c31" providerId="ADAL" clId="{C9864264-B2DD-46A7-9A8E-112291D13D6D}" dt="2021-01-19T15:53:02.907" v="704" actId="20577"/>
          <ac:spMkLst>
            <pc:docMk/>
            <pc:sldMk cId="2118840172" sldId="257"/>
            <ac:spMk id="2" creationId="{06D2AE1D-4C0C-45F0-8A18-090FFE2AEB47}"/>
          </ac:spMkLst>
        </pc:spChg>
      </pc:sldChg>
      <pc:sldChg chg="modSp">
        <pc:chgData name="Tracy Smith" userId="2ba32666-98f6-471f-94c9-57405c6f1c31" providerId="ADAL" clId="{C9864264-B2DD-46A7-9A8E-112291D13D6D}" dt="2021-01-19T15:31:31.088" v="338" actId="20577"/>
        <pc:sldMkLst>
          <pc:docMk/>
          <pc:sldMk cId="1918285911" sldId="258"/>
        </pc:sldMkLst>
        <pc:graphicFrameChg chg="mod">
          <ac:chgData name="Tracy Smith" userId="2ba32666-98f6-471f-94c9-57405c6f1c31" providerId="ADAL" clId="{C9864264-B2DD-46A7-9A8E-112291D13D6D}" dt="2021-01-19T15:31:31.088" v="338" actId="20577"/>
          <ac:graphicFrameMkLst>
            <pc:docMk/>
            <pc:sldMk cId="1918285911" sldId="258"/>
            <ac:graphicFrameMk id="5" creationId="{A33C7394-ECC8-436C-861A-040317342F44}"/>
          </ac:graphicFrameMkLst>
        </pc:graphicFrameChg>
      </pc:sldChg>
      <pc:sldChg chg="addSp delSp modSp new mod setBg setClrOvrMap">
        <pc:chgData name="Tracy Smith" userId="2ba32666-98f6-471f-94c9-57405c6f1c31" providerId="ADAL" clId="{C9864264-B2DD-46A7-9A8E-112291D13D6D}" dt="2021-01-19T15:53:51.983" v="705" actId="1076"/>
        <pc:sldMkLst>
          <pc:docMk/>
          <pc:sldMk cId="4122693512" sldId="259"/>
        </pc:sldMkLst>
        <pc:spChg chg="add del">
          <ac:chgData name="Tracy Smith" userId="2ba32666-98f6-471f-94c9-57405c6f1c31" providerId="ADAL" clId="{C9864264-B2DD-46A7-9A8E-112291D13D6D}" dt="2021-01-19T15:18:32.855" v="7" actId="26606"/>
          <ac:spMkLst>
            <pc:docMk/>
            <pc:sldMk cId="4122693512" sldId="259"/>
            <ac:spMk id="2" creationId="{7A31B343-C64A-4C4F-9518-885352EF210D}"/>
          </ac:spMkLst>
        </pc:spChg>
        <pc:spChg chg="add del mod">
          <ac:chgData name="Tracy Smith" userId="2ba32666-98f6-471f-94c9-57405c6f1c31" providerId="ADAL" clId="{C9864264-B2DD-46A7-9A8E-112291D13D6D}" dt="2021-01-19T15:18:32.855" v="7" actId="26606"/>
          <ac:spMkLst>
            <pc:docMk/>
            <pc:sldMk cId="4122693512" sldId="259"/>
            <ac:spMk id="3" creationId="{37D63B46-C26D-4FA9-A7EE-DD005F473153}"/>
          </ac:spMkLst>
        </pc:spChg>
        <pc:spChg chg="add del">
          <ac:chgData name="Tracy Smith" userId="2ba32666-98f6-471f-94c9-57405c6f1c31" providerId="ADAL" clId="{C9864264-B2DD-46A7-9A8E-112291D13D6D}" dt="2021-01-19T15:18:32.846" v="6" actId="26606"/>
          <ac:spMkLst>
            <pc:docMk/>
            <pc:sldMk cId="4122693512" sldId="259"/>
            <ac:spMk id="9" creationId="{1E94681D-2A4C-4A8D-B9B5-31D440D0328D}"/>
          </ac:spMkLst>
        </pc:spChg>
        <pc:spChg chg="add del">
          <ac:chgData name="Tracy Smith" userId="2ba32666-98f6-471f-94c9-57405c6f1c31" providerId="ADAL" clId="{C9864264-B2DD-46A7-9A8E-112291D13D6D}" dt="2021-01-19T15:18:32.846" v="6" actId="26606"/>
          <ac:spMkLst>
            <pc:docMk/>
            <pc:sldMk cId="4122693512" sldId="259"/>
            <ac:spMk id="11" creationId="{4EC7E010-C712-408D-9787-0842AFC9F4BB}"/>
          </ac:spMkLst>
        </pc:spChg>
        <pc:spChg chg="add del">
          <ac:chgData name="Tracy Smith" userId="2ba32666-98f6-471f-94c9-57405c6f1c31" providerId="ADAL" clId="{C9864264-B2DD-46A7-9A8E-112291D13D6D}" dt="2021-01-19T15:18:32.846" v="6" actId="26606"/>
          <ac:spMkLst>
            <pc:docMk/>
            <pc:sldMk cId="4122693512" sldId="259"/>
            <ac:spMk id="13" creationId="{0503FCEF-A9BA-4991-9220-E36615FB8B53}"/>
          </ac:spMkLst>
        </pc:spChg>
        <pc:spChg chg="add del">
          <ac:chgData name="Tracy Smith" userId="2ba32666-98f6-471f-94c9-57405c6f1c31" providerId="ADAL" clId="{C9864264-B2DD-46A7-9A8E-112291D13D6D}" dt="2021-01-19T15:18:32.846" v="6" actId="26606"/>
          <ac:spMkLst>
            <pc:docMk/>
            <pc:sldMk cId="4122693512" sldId="259"/>
            <ac:spMk id="15" creationId="{9664D085-C814-4D74-BCE0-2059F0DC0434}"/>
          </ac:spMkLst>
        </pc:spChg>
        <pc:spChg chg="add del">
          <ac:chgData name="Tracy Smith" userId="2ba32666-98f6-471f-94c9-57405c6f1c31" providerId="ADAL" clId="{C9864264-B2DD-46A7-9A8E-112291D13D6D}" dt="2021-01-19T15:18:32.846" v="6" actId="26606"/>
          <ac:spMkLst>
            <pc:docMk/>
            <pc:sldMk cId="4122693512" sldId="259"/>
            <ac:spMk id="17" creationId="{DDA5539E-D8B4-4F5A-B46F-C304F5D7A847}"/>
          </ac:spMkLst>
        </pc:spChg>
        <pc:spChg chg="add del">
          <ac:chgData name="Tracy Smith" userId="2ba32666-98f6-471f-94c9-57405c6f1c31" providerId="ADAL" clId="{C9864264-B2DD-46A7-9A8E-112291D13D6D}" dt="2021-01-19T15:19:15.779" v="54" actId="26606"/>
          <ac:spMkLst>
            <pc:docMk/>
            <pc:sldMk cId="4122693512" sldId="259"/>
            <ac:spMk id="19" creationId="{282E2A95-1A08-4118-83C6-B1CA5648E075}"/>
          </ac:spMkLst>
        </pc:spChg>
        <pc:spChg chg="add del">
          <ac:chgData name="Tracy Smith" userId="2ba32666-98f6-471f-94c9-57405c6f1c31" providerId="ADAL" clId="{C9864264-B2DD-46A7-9A8E-112291D13D6D}" dt="2021-01-19T15:19:15.779" v="54" actId="26606"/>
          <ac:spMkLst>
            <pc:docMk/>
            <pc:sldMk cId="4122693512" sldId="259"/>
            <ac:spMk id="20" creationId="{2FFEFC7E-85EE-4AC9-A351-FBEB13A1D622}"/>
          </ac:spMkLst>
        </pc:spChg>
        <pc:spChg chg="add del">
          <ac:chgData name="Tracy Smith" userId="2ba32666-98f6-471f-94c9-57405c6f1c31" providerId="ADAL" clId="{C9864264-B2DD-46A7-9A8E-112291D13D6D}" dt="2021-01-19T15:19:15.779" v="54" actId="26606"/>
          <ac:spMkLst>
            <pc:docMk/>
            <pc:sldMk cId="4122693512" sldId="259"/>
            <ac:spMk id="21" creationId="{CB2511BB-FC4C-45F3-94EB-661D6806C942}"/>
          </ac:spMkLst>
        </pc:spChg>
        <pc:spChg chg="add mod ord">
          <ac:chgData name="Tracy Smith" userId="2ba32666-98f6-471f-94c9-57405c6f1c31" providerId="ADAL" clId="{C9864264-B2DD-46A7-9A8E-112291D13D6D}" dt="2021-01-19T15:19:27.897" v="57" actId="26606"/>
          <ac:spMkLst>
            <pc:docMk/>
            <pc:sldMk cId="4122693512" sldId="259"/>
            <ac:spMk id="22" creationId="{7A31B343-C64A-4C4F-9518-885352EF210D}"/>
          </ac:spMkLst>
        </pc:spChg>
        <pc:spChg chg="add del mod">
          <ac:chgData name="Tracy Smith" userId="2ba32666-98f6-471f-94c9-57405c6f1c31" providerId="ADAL" clId="{C9864264-B2DD-46A7-9A8E-112291D13D6D}" dt="2021-01-19T15:19:15.779" v="54" actId="26606"/>
          <ac:spMkLst>
            <pc:docMk/>
            <pc:sldMk cId="4122693512" sldId="259"/>
            <ac:spMk id="23" creationId="{37D63B46-C26D-4FA9-A7EE-DD005F473153}"/>
          </ac:spMkLst>
        </pc:spChg>
        <pc:spChg chg="add del">
          <ac:chgData name="Tracy Smith" userId="2ba32666-98f6-471f-94c9-57405c6f1c31" providerId="ADAL" clId="{C9864264-B2DD-46A7-9A8E-112291D13D6D}" dt="2021-01-19T15:19:15.779" v="54" actId="26606"/>
          <ac:spMkLst>
            <pc:docMk/>
            <pc:sldMk cId="4122693512" sldId="259"/>
            <ac:spMk id="24" creationId="{68DC0EC7-60EA-4BD3-BC04-D547DE1B2891}"/>
          </ac:spMkLst>
        </pc:spChg>
        <pc:spChg chg="add del">
          <ac:chgData name="Tracy Smith" userId="2ba32666-98f6-471f-94c9-57405c6f1c31" providerId="ADAL" clId="{C9864264-B2DD-46A7-9A8E-112291D13D6D}" dt="2021-01-19T15:19:27.897" v="57" actId="26606"/>
          <ac:spMkLst>
            <pc:docMk/>
            <pc:sldMk cId="4122693512" sldId="259"/>
            <ac:spMk id="29" creationId="{904DB13E-F722-4ED6-BB00-556651E95281}"/>
          </ac:spMkLst>
        </pc:spChg>
        <pc:spChg chg="add del">
          <ac:chgData name="Tracy Smith" userId="2ba32666-98f6-471f-94c9-57405c6f1c31" providerId="ADAL" clId="{C9864264-B2DD-46A7-9A8E-112291D13D6D}" dt="2021-01-19T15:19:27.897" v="57" actId="26606"/>
          <ac:spMkLst>
            <pc:docMk/>
            <pc:sldMk cId="4122693512" sldId="259"/>
            <ac:spMk id="31" creationId="{1E8D93C5-28EB-42D0-86CE-D804955653CC}"/>
          </ac:spMkLst>
        </pc:spChg>
        <pc:spChg chg="add del">
          <ac:chgData name="Tracy Smith" userId="2ba32666-98f6-471f-94c9-57405c6f1c31" providerId="ADAL" clId="{C9864264-B2DD-46A7-9A8E-112291D13D6D}" dt="2021-01-19T15:19:27.897" v="57" actId="26606"/>
          <ac:spMkLst>
            <pc:docMk/>
            <pc:sldMk cId="4122693512" sldId="259"/>
            <ac:spMk id="33" creationId="{AB1B1E7D-F76D-4744-AF85-239E6998A4C5}"/>
          </ac:spMkLst>
        </pc:spChg>
        <pc:spChg chg="add del">
          <ac:chgData name="Tracy Smith" userId="2ba32666-98f6-471f-94c9-57405c6f1c31" providerId="ADAL" clId="{C9864264-B2DD-46A7-9A8E-112291D13D6D}" dt="2021-01-19T15:19:27.897" v="57" actId="26606"/>
          <ac:spMkLst>
            <pc:docMk/>
            <pc:sldMk cId="4122693512" sldId="259"/>
            <ac:spMk id="35" creationId="{3BB65211-00DB-45B6-A223-033B2D19CBE8}"/>
          </ac:spMkLst>
        </pc:spChg>
        <pc:spChg chg="add del">
          <ac:chgData name="Tracy Smith" userId="2ba32666-98f6-471f-94c9-57405c6f1c31" providerId="ADAL" clId="{C9864264-B2DD-46A7-9A8E-112291D13D6D}" dt="2021-01-19T15:19:27.897" v="57" actId="26606"/>
          <ac:spMkLst>
            <pc:docMk/>
            <pc:sldMk cId="4122693512" sldId="259"/>
            <ac:spMk id="42" creationId="{1C3E817E-E139-426E-89E5-9DD346EC7514}"/>
          </ac:spMkLst>
        </pc:spChg>
        <pc:spChg chg="add del">
          <ac:chgData name="Tracy Smith" userId="2ba32666-98f6-471f-94c9-57405c6f1c31" providerId="ADAL" clId="{C9864264-B2DD-46A7-9A8E-112291D13D6D}" dt="2021-01-19T15:19:27.897" v="57" actId="26606"/>
          <ac:spMkLst>
            <pc:docMk/>
            <pc:sldMk cId="4122693512" sldId="259"/>
            <ac:spMk id="44" creationId="{E2ADD2F6-F7FC-464F-8F18-5BDBD27A732F}"/>
          </ac:spMkLst>
        </pc:spChg>
        <pc:spChg chg="add del">
          <ac:chgData name="Tracy Smith" userId="2ba32666-98f6-471f-94c9-57405c6f1c31" providerId="ADAL" clId="{C9864264-B2DD-46A7-9A8E-112291D13D6D}" dt="2021-01-19T15:19:27.897" v="57" actId="26606"/>
          <ac:spMkLst>
            <pc:docMk/>
            <pc:sldMk cId="4122693512" sldId="259"/>
            <ac:spMk id="46" creationId="{5A3A31F1-FA83-497F-98FF-9A5621DC5560}"/>
          </ac:spMkLst>
        </pc:spChg>
        <pc:spChg chg="add del">
          <ac:chgData name="Tracy Smith" userId="2ba32666-98f6-471f-94c9-57405c6f1c31" providerId="ADAL" clId="{C9864264-B2DD-46A7-9A8E-112291D13D6D}" dt="2021-01-19T15:19:27.897" v="57" actId="26606"/>
          <ac:spMkLst>
            <pc:docMk/>
            <pc:sldMk cId="4122693512" sldId="259"/>
            <ac:spMk id="48" creationId="{343FF9E2-8F7E-4BCC-9A50-C41AD8A56DD9}"/>
          </ac:spMkLst>
        </pc:spChg>
        <pc:spChg chg="add del">
          <ac:chgData name="Tracy Smith" userId="2ba32666-98f6-471f-94c9-57405c6f1c31" providerId="ADAL" clId="{C9864264-B2DD-46A7-9A8E-112291D13D6D}" dt="2021-01-19T15:19:27.897" v="57" actId="26606"/>
          <ac:spMkLst>
            <pc:docMk/>
            <pc:sldMk cId="4122693512" sldId="259"/>
            <ac:spMk id="50" creationId="{47751BC8-250F-493B-BDF9-D45BA5991D8A}"/>
          </ac:spMkLst>
        </pc:spChg>
        <pc:spChg chg="add">
          <ac:chgData name="Tracy Smith" userId="2ba32666-98f6-471f-94c9-57405c6f1c31" providerId="ADAL" clId="{C9864264-B2DD-46A7-9A8E-112291D13D6D}" dt="2021-01-19T15:19:27.897" v="57" actId="26606"/>
          <ac:spMkLst>
            <pc:docMk/>
            <pc:sldMk cId="4122693512" sldId="259"/>
            <ac:spMk id="61" creationId="{904DB13E-F722-4ED6-BB00-556651E95281}"/>
          </ac:spMkLst>
        </pc:spChg>
        <pc:spChg chg="add">
          <ac:chgData name="Tracy Smith" userId="2ba32666-98f6-471f-94c9-57405c6f1c31" providerId="ADAL" clId="{C9864264-B2DD-46A7-9A8E-112291D13D6D}" dt="2021-01-19T15:19:27.897" v="57" actId="26606"/>
          <ac:spMkLst>
            <pc:docMk/>
            <pc:sldMk cId="4122693512" sldId="259"/>
            <ac:spMk id="63" creationId="{1419E3D9-C5FB-41A9-B6D2-DFB210BB6211}"/>
          </ac:spMkLst>
        </pc:spChg>
        <pc:spChg chg="add">
          <ac:chgData name="Tracy Smith" userId="2ba32666-98f6-471f-94c9-57405c6f1c31" providerId="ADAL" clId="{C9864264-B2DD-46A7-9A8E-112291D13D6D}" dt="2021-01-19T15:19:27.897" v="57" actId="26606"/>
          <ac:spMkLst>
            <pc:docMk/>
            <pc:sldMk cId="4122693512" sldId="259"/>
            <ac:spMk id="65" creationId="{367909BF-1DF7-4ACE-8F58-6CF719BB27E5}"/>
          </ac:spMkLst>
        </pc:spChg>
        <pc:spChg chg="add">
          <ac:chgData name="Tracy Smith" userId="2ba32666-98f6-471f-94c9-57405c6f1c31" providerId="ADAL" clId="{C9864264-B2DD-46A7-9A8E-112291D13D6D}" dt="2021-01-19T15:19:27.897" v="57" actId="26606"/>
          <ac:spMkLst>
            <pc:docMk/>
            <pc:sldMk cId="4122693512" sldId="259"/>
            <ac:spMk id="67" creationId="{89E8BEDB-0BBC-4F21-9CFB-8530D664C343}"/>
          </ac:spMkLst>
        </pc:spChg>
        <pc:spChg chg="add">
          <ac:chgData name="Tracy Smith" userId="2ba32666-98f6-471f-94c9-57405c6f1c31" providerId="ADAL" clId="{C9864264-B2DD-46A7-9A8E-112291D13D6D}" dt="2021-01-19T15:19:27.897" v="57" actId="26606"/>
          <ac:spMkLst>
            <pc:docMk/>
            <pc:sldMk cId="4122693512" sldId="259"/>
            <ac:spMk id="74" creationId="{420551B3-B4DA-48EE-988C-4FAEAEB5CE98}"/>
          </ac:spMkLst>
        </pc:spChg>
        <pc:spChg chg="add">
          <ac:chgData name="Tracy Smith" userId="2ba32666-98f6-471f-94c9-57405c6f1c31" providerId="ADAL" clId="{C9864264-B2DD-46A7-9A8E-112291D13D6D}" dt="2021-01-19T15:19:27.897" v="57" actId="26606"/>
          <ac:spMkLst>
            <pc:docMk/>
            <pc:sldMk cId="4122693512" sldId="259"/>
            <ac:spMk id="76" creationId="{2644B391-9BFE-445C-A9EC-F544BB85FBC7}"/>
          </ac:spMkLst>
        </pc:spChg>
        <pc:spChg chg="add">
          <ac:chgData name="Tracy Smith" userId="2ba32666-98f6-471f-94c9-57405c6f1c31" providerId="ADAL" clId="{C9864264-B2DD-46A7-9A8E-112291D13D6D}" dt="2021-01-19T15:19:27.897" v="57" actId="26606"/>
          <ac:spMkLst>
            <pc:docMk/>
            <pc:sldMk cId="4122693512" sldId="259"/>
            <ac:spMk id="78" creationId="{D58B5B03-F558-411B-B23E-B65754A89089}"/>
          </ac:spMkLst>
        </pc:spChg>
        <pc:spChg chg="add">
          <ac:chgData name="Tracy Smith" userId="2ba32666-98f6-471f-94c9-57405c6f1c31" providerId="ADAL" clId="{C9864264-B2DD-46A7-9A8E-112291D13D6D}" dt="2021-01-19T15:19:27.897" v="57" actId="26606"/>
          <ac:spMkLst>
            <pc:docMk/>
            <pc:sldMk cId="4122693512" sldId="259"/>
            <ac:spMk id="80" creationId="{80F26E69-87D9-4655-AE7B-280A87AA3CAD}"/>
          </ac:spMkLst>
        </pc:spChg>
        <pc:spChg chg="add">
          <ac:chgData name="Tracy Smith" userId="2ba32666-98f6-471f-94c9-57405c6f1c31" providerId="ADAL" clId="{C9864264-B2DD-46A7-9A8E-112291D13D6D}" dt="2021-01-19T15:19:27.897" v="57" actId="26606"/>
          <ac:spMkLst>
            <pc:docMk/>
            <pc:sldMk cId="4122693512" sldId="259"/>
            <ac:spMk id="82" creationId="{E96F2174-E60F-47D9-9BF3-8B9E7EF54BA1}"/>
          </ac:spMkLst>
        </pc:spChg>
        <pc:grpChg chg="add del">
          <ac:chgData name="Tracy Smith" userId="2ba32666-98f6-471f-94c9-57405c6f1c31" providerId="ADAL" clId="{C9864264-B2DD-46A7-9A8E-112291D13D6D}" dt="2021-01-19T15:19:27.897" v="57" actId="26606"/>
          <ac:grpSpMkLst>
            <pc:docMk/>
            <pc:sldMk cId="4122693512" sldId="259"/>
            <ac:grpSpMk id="37" creationId="{E26428D7-C6F3-473D-A360-A3F5C3E8728C}"/>
          </ac:grpSpMkLst>
        </pc:grpChg>
        <pc:grpChg chg="add">
          <ac:chgData name="Tracy Smith" userId="2ba32666-98f6-471f-94c9-57405c6f1c31" providerId="ADAL" clId="{C9864264-B2DD-46A7-9A8E-112291D13D6D}" dt="2021-01-19T15:19:27.897" v="57" actId="26606"/>
          <ac:grpSpMkLst>
            <pc:docMk/>
            <pc:sldMk cId="4122693512" sldId="259"/>
            <ac:grpSpMk id="69" creationId="{E26428D7-C6F3-473D-A360-A3F5C3E8728C}"/>
          </ac:grpSpMkLst>
        </pc:grpChg>
        <pc:picChg chg="add del mod">
          <ac:chgData name="Tracy Smith" userId="2ba32666-98f6-471f-94c9-57405c6f1c31" providerId="ADAL" clId="{C9864264-B2DD-46A7-9A8E-112291D13D6D}" dt="2021-01-19T15:53:51.983" v="705" actId="1076"/>
          <ac:picMkLst>
            <pc:docMk/>
            <pc:sldMk cId="4122693512" sldId="259"/>
            <ac:picMk id="4" creationId="{2121EB13-2A44-48EA-828B-7A927E878B54}"/>
          </ac:picMkLst>
        </pc:picChg>
        <pc:cxnChg chg="add del">
          <ac:chgData name="Tracy Smith" userId="2ba32666-98f6-471f-94c9-57405c6f1c31" providerId="ADAL" clId="{C9864264-B2DD-46A7-9A8E-112291D13D6D}" dt="2021-01-19T15:19:27.897" v="57" actId="26606"/>
          <ac:cxnSpMkLst>
            <pc:docMk/>
            <pc:sldMk cId="4122693512" sldId="259"/>
            <ac:cxnSpMk id="52" creationId="{BF0F044C-8394-47CB-8E3D-FA56B0693961}"/>
          </ac:cxnSpMkLst>
        </pc:cxnChg>
        <pc:cxnChg chg="add del">
          <ac:chgData name="Tracy Smith" userId="2ba32666-98f6-471f-94c9-57405c6f1c31" providerId="ADAL" clId="{C9864264-B2DD-46A7-9A8E-112291D13D6D}" dt="2021-01-19T15:19:27.897" v="57" actId="26606"/>
          <ac:cxnSpMkLst>
            <pc:docMk/>
            <pc:sldMk cId="4122693512" sldId="259"/>
            <ac:cxnSpMk id="54" creationId="{6B2DCD75-B707-4C51-8ADC-813834C09A87}"/>
          </ac:cxnSpMkLst>
        </pc:cxnChg>
        <pc:cxnChg chg="add del">
          <ac:chgData name="Tracy Smith" userId="2ba32666-98f6-471f-94c9-57405c6f1c31" providerId="ADAL" clId="{C9864264-B2DD-46A7-9A8E-112291D13D6D}" dt="2021-01-19T15:19:27.897" v="57" actId="26606"/>
          <ac:cxnSpMkLst>
            <pc:docMk/>
            <pc:sldMk cId="4122693512" sldId="259"/>
            <ac:cxnSpMk id="56" creationId="{F4851414-8BB1-42EF-912B-608FCE07B247}"/>
          </ac:cxnSpMkLst>
        </pc:cxnChg>
      </pc:sldChg>
      <pc:sldChg chg="addSp delSp modSp new mod ord setBg">
        <pc:chgData name="Tracy Smith" userId="2ba32666-98f6-471f-94c9-57405c6f1c31" providerId="ADAL" clId="{C9864264-B2DD-46A7-9A8E-112291D13D6D}" dt="2021-01-19T15:24:29.309" v="113"/>
        <pc:sldMkLst>
          <pc:docMk/>
          <pc:sldMk cId="1091084243" sldId="260"/>
        </pc:sldMkLst>
        <pc:spChg chg="del">
          <ac:chgData name="Tracy Smith" userId="2ba32666-98f6-471f-94c9-57405c6f1c31" providerId="ADAL" clId="{C9864264-B2DD-46A7-9A8E-112291D13D6D}" dt="2021-01-19T15:20:24.541" v="60" actId="26606"/>
          <ac:spMkLst>
            <pc:docMk/>
            <pc:sldMk cId="1091084243" sldId="260"/>
            <ac:spMk id="2" creationId="{1A41D272-BA53-4A46-8C9B-4A6E53E6E742}"/>
          </ac:spMkLst>
        </pc:spChg>
        <pc:spChg chg="del">
          <ac:chgData name="Tracy Smith" userId="2ba32666-98f6-471f-94c9-57405c6f1c31" providerId="ADAL" clId="{C9864264-B2DD-46A7-9A8E-112291D13D6D}" dt="2021-01-19T15:20:24.541" v="60" actId="26606"/>
          <ac:spMkLst>
            <pc:docMk/>
            <pc:sldMk cId="1091084243" sldId="260"/>
            <ac:spMk id="3" creationId="{8839FEA0-14F8-4802-AD1B-ADC6E09D908A}"/>
          </ac:spMkLst>
        </pc:spChg>
        <pc:spChg chg="add">
          <ac:chgData name="Tracy Smith" userId="2ba32666-98f6-471f-94c9-57405c6f1c31" providerId="ADAL" clId="{C9864264-B2DD-46A7-9A8E-112291D13D6D}" dt="2021-01-19T15:20:24.541" v="60" actId="26606"/>
          <ac:spMkLst>
            <pc:docMk/>
            <pc:sldMk cId="1091084243" sldId="260"/>
            <ac:spMk id="9" creationId="{1E94681D-2A4C-4A8D-B9B5-31D440D0328D}"/>
          </ac:spMkLst>
        </pc:spChg>
        <pc:spChg chg="add">
          <ac:chgData name="Tracy Smith" userId="2ba32666-98f6-471f-94c9-57405c6f1c31" providerId="ADAL" clId="{C9864264-B2DD-46A7-9A8E-112291D13D6D}" dt="2021-01-19T15:20:24.541" v="60" actId="26606"/>
          <ac:spMkLst>
            <pc:docMk/>
            <pc:sldMk cId="1091084243" sldId="260"/>
            <ac:spMk id="11" creationId="{4EC7E010-C712-408D-9787-0842AFC9F4BB}"/>
          </ac:spMkLst>
        </pc:spChg>
        <pc:spChg chg="add">
          <ac:chgData name="Tracy Smith" userId="2ba32666-98f6-471f-94c9-57405c6f1c31" providerId="ADAL" clId="{C9864264-B2DD-46A7-9A8E-112291D13D6D}" dt="2021-01-19T15:20:24.541" v="60" actId="26606"/>
          <ac:spMkLst>
            <pc:docMk/>
            <pc:sldMk cId="1091084243" sldId="260"/>
            <ac:spMk id="13" creationId="{0503FCEF-A9BA-4991-9220-E36615FB8B53}"/>
          </ac:spMkLst>
        </pc:spChg>
        <pc:picChg chg="add mod">
          <ac:chgData name="Tracy Smith" userId="2ba32666-98f6-471f-94c9-57405c6f1c31" providerId="ADAL" clId="{C9864264-B2DD-46A7-9A8E-112291D13D6D}" dt="2021-01-19T15:20:24.541" v="60" actId="26606"/>
          <ac:picMkLst>
            <pc:docMk/>
            <pc:sldMk cId="1091084243" sldId="260"/>
            <ac:picMk id="4" creationId="{6D504ACA-3A39-4406-9C21-5E06B271FAD5}"/>
          </ac:picMkLst>
        </pc:picChg>
      </pc:sldChg>
      <pc:sldChg chg="addSp delSp modSp new mod setBg setClrOvrMap">
        <pc:chgData name="Tracy Smith" userId="2ba32666-98f6-471f-94c9-57405c6f1c31" providerId="ADAL" clId="{C9864264-B2DD-46A7-9A8E-112291D13D6D}" dt="2021-01-19T15:54:29.476" v="708" actId="14100"/>
        <pc:sldMkLst>
          <pc:docMk/>
          <pc:sldMk cId="1685162772" sldId="261"/>
        </pc:sldMkLst>
        <pc:spChg chg="mod ord">
          <ac:chgData name="Tracy Smith" userId="2ba32666-98f6-471f-94c9-57405c6f1c31" providerId="ADAL" clId="{C9864264-B2DD-46A7-9A8E-112291D13D6D}" dt="2021-01-19T15:54:29.476" v="708" actId="14100"/>
          <ac:spMkLst>
            <pc:docMk/>
            <pc:sldMk cId="1685162772" sldId="261"/>
            <ac:spMk id="2" creationId="{D2F32C64-00DF-4BF1-8C10-FBE679F98734}"/>
          </ac:spMkLst>
        </pc:spChg>
        <pc:spChg chg="del">
          <ac:chgData name="Tracy Smith" userId="2ba32666-98f6-471f-94c9-57405c6f1c31" providerId="ADAL" clId="{C9864264-B2DD-46A7-9A8E-112291D13D6D}" dt="2021-01-19T15:22:07.801" v="63" actId="26606"/>
          <ac:spMkLst>
            <pc:docMk/>
            <pc:sldMk cId="1685162772" sldId="261"/>
            <ac:spMk id="3" creationId="{EA05E099-8B8D-40AA-A040-AB2DB492E001}"/>
          </ac:spMkLst>
        </pc:spChg>
        <pc:spChg chg="add del">
          <ac:chgData name="Tracy Smith" userId="2ba32666-98f6-471f-94c9-57405c6f1c31" providerId="ADAL" clId="{C9864264-B2DD-46A7-9A8E-112291D13D6D}" dt="2021-01-19T15:23:29.561" v="93" actId="26606"/>
          <ac:spMkLst>
            <pc:docMk/>
            <pc:sldMk cId="1685162772" sldId="261"/>
            <ac:spMk id="9" creationId="{904DB13E-F722-4ED6-BB00-556651E95281}"/>
          </ac:spMkLst>
        </pc:spChg>
        <pc:spChg chg="add del">
          <ac:chgData name="Tracy Smith" userId="2ba32666-98f6-471f-94c9-57405c6f1c31" providerId="ADAL" clId="{C9864264-B2DD-46A7-9A8E-112291D13D6D}" dt="2021-01-19T15:23:29.561" v="93" actId="26606"/>
          <ac:spMkLst>
            <pc:docMk/>
            <pc:sldMk cId="1685162772" sldId="261"/>
            <ac:spMk id="11" creationId="{1E8D93C5-28EB-42D0-86CE-D804955653CC}"/>
          </ac:spMkLst>
        </pc:spChg>
        <pc:spChg chg="add del">
          <ac:chgData name="Tracy Smith" userId="2ba32666-98f6-471f-94c9-57405c6f1c31" providerId="ADAL" clId="{C9864264-B2DD-46A7-9A8E-112291D13D6D}" dt="2021-01-19T15:23:29.561" v="93" actId="26606"/>
          <ac:spMkLst>
            <pc:docMk/>
            <pc:sldMk cId="1685162772" sldId="261"/>
            <ac:spMk id="13" creationId="{AB1B1E7D-F76D-4744-AF85-239E6998A4C5}"/>
          </ac:spMkLst>
        </pc:spChg>
        <pc:spChg chg="add del">
          <ac:chgData name="Tracy Smith" userId="2ba32666-98f6-471f-94c9-57405c6f1c31" providerId="ADAL" clId="{C9864264-B2DD-46A7-9A8E-112291D13D6D}" dt="2021-01-19T15:23:29.561" v="93" actId="26606"/>
          <ac:spMkLst>
            <pc:docMk/>
            <pc:sldMk cId="1685162772" sldId="261"/>
            <ac:spMk id="15" creationId="{3BB65211-00DB-45B6-A223-033B2D19CBE8}"/>
          </ac:spMkLst>
        </pc:spChg>
        <pc:spChg chg="add del">
          <ac:chgData name="Tracy Smith" userId="2ba32666-98f6-471f-94c9-57405c6f1c31" providerId="ADAL" clId="{C9864264-B2DD-46A7-9A8E-112291D13D6D}" dt="2021-01-19T15:23:29.561" v="93" actId="26606"/>
          <ac:spMkLst>
            <pc:docMk/>
            <pc:sldMk cId="1685162772" sldId="261"/>
            <ac:spMk id="22" creationId="{EA4E4267-CAF0-4C38-8DC6-CD3B1A9F046E}"/>
          </ac:spMkLst>
        </pc:spChg>
        <pc:spChg chg="add del">
          <ac:chgData name="Tracy Smith" userId="2ba32666-98f6-471f-94c9-57405c6f1c31" providerId="ADAL" clId="{C9864264-B2DD-46A7-9A8E-112291D13D6D}" dt="2021-01-19T15:23:29.561" v="93" actId="26606"/>
          <ac:spMkLst>
            <pc:docMk/>
            <pc:sldMk cId="1685162772" sldId="261"/>
            <ac:spMk id="24" creationId="{0EE3ACC5-126D-4BA4-8B45-7F0B5B839C51}"/>
          </ac:spMkLst>
        </pc:spChg>
        <pc:spChg chg="add del">
          <ac:chgData name="Tracy Smith" userId="2ba32666-98f6-471f-94c9-57405c6f1c31" providerId="ADAL" clId="{C9864264-B2DD-46A7-9A8E-112291D13D6D}" dt="2021-01-19T15:23:29.561" v="93" actId="26606"/>
          <ac:spMkLst>
            <pc:docMk/>
            <pc:sldMk cId="1685162772" sldId="261"/>
            <ac:spMk id="26" creationId="{AB2868F7-FE10-4289-A5BD-90763C7A2F5A}"/>
          </ac:spMkLst>
        </pc:spChg>
        <pc:spChg chg="add del">
          <ac:chgData name="Tracy Smith" userId="2ba32666-98f6-471f-94c9-57405c6f1c31" providerId="ADAL" clId="{C9864264-B2DD-46A7-9A8E-112291D13D6D}" dt="2021-01-19T15:23:29.561" v="93" actId="26606"/>
          <ac:spMkLst>
            <pc:docMk/>
            <pc:sldMk cId="1685162772" sldId="261"/>
            <ac:spMk id="28" creationId="{BD94142C-10EE-487C-A327-404FDF358F22}"/>
          </ac:spMkLst>
        </pc:spChg>
        <pc:spChg chg="add del">
          <ac:chgData name="Tracy Smith" userId="2ba32666-98f6-471f-94c9-57405c6f1c31" providerId="ADAL" clId="{C9864264-B2DD-46A7-9A8E-112291D13D6D}" dt="2021-01-19T15:23:29.561" v="93" actId="26606"/>
          <ac:spMkLst>
            <pc:docMk/>
            <pc:sldMk cId="1685162772" sldId="261"/>
            <ac:spMk id="30" creationId="{5F7FAC2D-7A74-4939-A917-A1A5AF935685}"/>
          </ac:spMkLst>
        </pc:spChg>
        <pc:spChg chg="add del">
          <ac:chgData name="Tracy Smith" userId="2ba32666-98f6-471f-94c9-57405c6f1c31" providerId="ADAL" clId="{C9864264-B2DD-46A7-9A8E-112291D13D6D}" dt="2021-01-19T15:23:29.561" v="93" actId="26606"/>
          <ac:spMkLst>
            <pc:docMk/>
            <pc:sldMk cId="1685162772" sldId="261"/>
            <ac:spMk id="32" creationId="{BA53A868-C420-4BAE-9244-EC162AF05CFC}"/>
          </ac:spMkLst>
        </pc:spChg>
        <pc:spChg chg="add del">
          <ac:chgData name="Tracy Smith" userId="2ba32666-98f6-471f-94c9-57405c6f1c31" providerId="ADAL" clId="{C9864264-B2DD-46A7-9A8E-112291D13D6D}" dt="2021-01-19T15:23:54.780" v="111" actId="26606"/>
          <ac:spMkLst>
            <pc:docMk/>
            <pc:sldMk cId="1685162772" sldId="261"/>
            <ac:spMk id="42" creationId="{384D26DA-D2A6-46BF-8199-697E0E90D3FC}"/>
          </ac:spMkLst>
        </pc:spChg>
        <pc:spChg chg="add del">
          <ac:chgData name="Tracy Smith" userId="2ba32666-98f6-471f-94c9-57405c6f1c31" providerId="ADAL" clId="{C9864264-B2DD-46A7-9A8E-112291D13D6D}" dt="2021-01-19T15:23:54.780" v="111" actId="26606"/>
          <ac:spMkLst>
            <pc:docMk/>
            <pc:sldMk cId="1685162772" sldId="261"/>
            <ac:spMk id="45" creationId="{282E2A95-1A08-4118-83C6-B1CA5648E075}"/>
          </ac:spMkLst>
        </pc:spChg>
        <pc:spChg chg="add del">
          <ac:chgData name="Tracy Smith" userId="2ba32666-98f6-471f-94c9-57405c6f1c31" providerId="ADAL" clId="{C9864264-B2DD-46A7-9A8E-112291D13D6D}" dt="2021-01-19T15:23:54.780" v="111" actId="26606"/>
          <ac:spMkLst>
            <pc:docMk/>
            <pc:sldMk cId="1685162772" sldId="261"/>
            <ac:spMk id="47" creationId="{68DC0EC7-60EA-4BD3-BC04-D547DE1B2891}"/>
          </ac:spMkLst>
        </pc:spChg>
        <pc:spChg chg="add del">
          <ac:chgData name="Tracy Smith" userId="2ba32666-98f6-471f-94c9-57405c6f1c31" providerId="ADAL" clId="{C9864264-B2DD-46A7-9A8E-112291D13D6D}" dt="2021-01-19T15:23:54.780" v="111" actId="26606"/>
          <ac:spMkLst>
            <pc:docMk/>
            <pc:sldMk cId="1685162772" sldId="261"/>
            <ac:spMk id="49" creationId="{2FFEFC7E-85EE-4AC9-A351-FBEB13A1D622}"/>
          </ac:spMkLst>
        </pc:spChg>
        <pc:spChg chg="add del">
          <ac:chgData name="Tracy Smith" userId="2ba32666-98f6-471f-94c9-57405c6f1c31" providerId="ADAL" clId="{C9864264-B2DD-46A7-9A8E-112291D13D6D}" dt="2021-01-19T15:23:54.780" v="111" actId="26606"/>
          <ac:spMkLst>
            <pc:docMk/>
            <pc:sldMk cId="1685162772" sldId="261"/>
            <ac:spMk id="51" creationId="{CB2511BB-FC4C-45F3-94EB-661D6806C942}"/>
          </ac:spMkLst>
        </pc:spChg>
        <pc:spChg chg="add del">
          <ac:chgData name="Tracy Smith" userId="2ba32666-98f6-471f-94c9-57405c6f1c31" providerId="ADAL" clId="{C9864264-B2DD-46A7-9A8E-112291D13D6D}" dt="2021-01-19T15:23:54.763" v="110" actId="26606"/>
          <ac:spMkLst>
            <pc:docMk/>
            <pc:sldMk cId="1685162772" sldId="261"/>
            <ac:spMk id="56" creationId="{904DB13E-F722-4ED6-BB00-556651E95281}"/>
          </ac:spMkLst>
        </pc:spChg>
        <pc:spChg chg="add del">
          <ac:chgData name="Tracy Smith" userId="2ba32666-98f6-471f-94c9-57405c6f1c31" providerId="ADAL" clId="{C9864264-B2DD-46A7-9A8E-112291D13D6D}" dt="2021-01-19T15:23:54.763" v="110" actId="26606"/>
          <ac:spMkLst>
            <pc:docMk/>
            <pc:sldMk cId="1685162772" sldId="261"/>
            <ac:spMk id="58" creationId="{1E8D93C5-28EB-42D0-86CE-D804955653CC}"/>
          </ac:spMkLst>
        </pc:spChg>
        <pc:spChg chg="add del">
          <ac:chgData name="Tracy Smith" userId="2ba32666-98f6-471f-94c9-57405c6f1c31" providerId="ADAL" clId="{C9864264-B2DD-46A7-9A8E-112291D13D6D}" dt="2021-01-19T15:23:54.763" v="110" actId="26606"/>
          <ac:spMkLst>
            <pc:docMk/>
            <pc:sldMk cId="1685162772" sldId="261"/>
            <ac:spMk id="60" creationId="{AB1B1E7D-F76D-4744-AF85-239E6998A4C5}"/>
          </ac:spMkLst>
        </pc:spChg>
        <pc:spChg chg="add del">
          <ac:chgData name="Tracy Smith" userId="2ba32666-98f6-471f-94c9-57405c6f1c31" providerId="ADAL" clId="{C9864264-B2DD-46A7-9A8E-112291D13D6D}" dt="2021-01-19T15:23:54.763" v="110" actId="26606"/>
          <ac:spMkLst>
            <pc:docMk/>
            <pc:sldMk cId="1685162772" sldId="261"/>
            <ac:spMk id="62" creationId="{3BB65211-00DB-45B6-A223-033B2D19CBE8}"/>
          </ac:spMkLst>
        </pc:spChg>
        <pc:spChg chg="add del">
          <ac:chgData name="Tracy Smith" userId="2ba32666-98f6-471f-94c9-57405c6f1c31" providerId="ADAL" clId="{C9864264-B2DD-46A7-9A8E-112291D13D6D}" dt="2021-01-19T15:23:54.763" v="110" actId="26606"/>
          <ac:spMkLst>
            <pc:docMk/>
            <pc:sldMk cId="1685162772" sldId="261"/>
            <ac:spMk id="69" creationId="{EA4E4267-CAF0-4C38-8DC6-CD3B1A9F046E}"/>
          </ac:spMkLst>
        </pc:spChg>
        <pc:spChg chg="add del">
          <ac:chgData name="Tracy Smith" userId="2ba32666-98f6-471f-94c9-57405c6f1c31" providerId="ADAL" clId="{C9864264-B2DD-46A7-9A8E-112291D13D6D}" dt="2021-01-19T15:23:54.763" v="110" actId="26606"/>
          <ac:spMkLst>
            <pc:docMk/>
            <pc:sldMk cId="1685162772" sldId="261"/>
            <ac:spMk id="71" creationId="{0EE3ACC5-126D-4BA4-8B45-7F0B5B839C51}"/>
          </ac:spMkLst>
        </pc:spChg>
        <pc:spChg chg="add del">
          <ac:chgData name="Tracy Smith" userId="2ba32666-98f6-471f-94c9-57405c6f1c31" providerId="ADAL" clId="{C9864264-B2DD-46A7-9A8E-112291D13D6D}" dt="2021-01-19T15:23:54.763" v="110" actId="26606"/>
          <ac:spMkLst>
            <pc:docMk/>
            <pc:sldMk cId="1685162772" sldId="261"/>
            <ac:spMk id="73" creationId="{AB2868F7-FE10-4289-A5BD-90763C7A2F5A}"/>
          </ac:spMkLst>
        </pc:spChg>
        <pc:spChg chg="add del">
          <ac:chgData name="Tracy Smith" userId="2ba32666-98f6-471f-94c9-57405c6f1c31" providerId="ADAL" clId="{C9864264-B2DD-46A7-9A8E-112291D13D6D}" dt="2021-01-19T15:23:54.763" v="110" actId="26606"/>
          <ac:spMkLst>
            <pc:docMk/>
            <pc:sldMk cId="1685162772" sldId="261"/>
            <ac:spMk id="75" creationId="{BD94142C-10EE-487C-A327-404FDF358F22}"/>
          </ac:spMkLst>
        </pc:spChg>
        <pc:spChg chg="add del">
          <ac:chgData name="Tracy Smith" userId="2ba32666-98f6-471f-94c9-57405c6f1c31" providerId="ADAL" clId="{C9864264-B2DD-46A7-9A8E-112291D13D6D}" dt="2021-01-19T15:23:54.763" v="110" actId="26606"/>
          <ac:spMkLst>
            <pc:docMk/>
            <pc:sldMk cId="1685162772" sldId="261"/>
            <ac:spMk id="77" creationId="{5F7FAC2D-7A74-4939-A917-A1A5AF935685}"/>
          </ac:spMkLst>
        </pc:spChg>
        <pc:spChg chg="add del">
          <ac:chgData name="Tracy Smith" userId="2ba32666-98f6-471f-94c9-57405c6f1c31" providerId="ADAL" clId="{C9864264-B2DD-46A7-9A8E-112291D13D6D}" dt="2021-01-19T15:23:54.763" v="110" actId="26606"/>
          <ac:spMkLst>
            <pc:docMk/>
            <pc:sldMk cId="1685162772" sldId="261"/>
            <ac:spMk id="79" creationId="{BA53A868-C420-4BAE-9244-EC162AF05CFC}"/>
          </ac:spMkLst>
        </pc:spChg>
        <pc:spChg chg="add">
          <ac:chgData name="Tracy Smith" userId="2ba32666-98f6-471f-94c9-57405c6f1c31" providerId="ADAL" clId="{C9864264-B2DD-46A7-9A8E-112291D13D6D}" dt="2021-01-19T15:23:54.780" v="111" actId="26606"/>
          <ac:spMkLst>
            <pc:docMk/>
            <pc:sldMk cId="1685162772" sldId="261"/>
            <ac:spMk id="87" creationId="{904DB13E-F722-4ED6-BB00-556651E95281}"/>
          </ac:spMkLst>
        </pc:spChg>
        <pc:spChg chg="add">
          <ac:chgData name="Tracy Smith" userId="2ba32666-98f6-471f-94c9-57405c6f1c31" providerId="ADAL" clId="{C9864264-B2DD-46A7-9A8E-112291D13D6D}" dt="2021-01-19T15:23:54.780" v="111" actId="26606"/>
          <ac:spMkLst>
            <pc:docMk/>
            <pc:sldMk cId="1685162772" sldId="261"/>
            <ac:spMk id="88" creationId="{1E8D93C5-28EB-42D0-86CE-D804955653CC}"/>
          </ac:spMkLst>
        </pc:spChg>
        <pc:spChg chg="add">
          <ac:chgData name="Tracy Smith" userId="2ba32666-98f6-471f-94c9-57405c6f1c31" providerId="ADAL" clId="{C9864264-B2DD-46A7-9A8E-112291D13D6D}" dt="2021-01-19T15:23:54.780" v="111" actId="26606"/>
          <ac:spMkLst>
            <pc:docMk/>
            <pc:sldMk cId="1685162772" sldId="261"/>
            <ac:spMk id="89" creationId="{AB1B1E7D-F76D-4744-AF85-239E6998A4C5}"/>
          </ac:spMkLst>
        </pc:spChg>
        <pc:spChg chg="add">
          <ac:chgData name="Tracy Smith" userId="2ba32666-98f6-471f-94c9-57405c6f1c31" providerId="ADAL" clId="{C9864264-B2DD-46A7-9A8E-112291D13D6D}" dt="2021-01-19T15:23:54.780" v="111" actId="26606"/>
          <ac:spMkLst>
            <pc:docMk/>
            <pc:sldMk cId="1685162772" sldId="261"/>
            <ac:spMk id="90" creationId="{3BB65211-00DB-45B6-A223-033B2D19CBE8}"/>
          </ac:spMkLst>
        </pc:spChg>
        <pc:spChg chg="add">
          <ac:chgData name="Tracy Smith" userId="2ba32666-98f6-471f-94c9-57405c6f1c31" providerId="ADAL" clId="{C9864264-B2DD-46A7-9A8E-112291D13D6D}" dt="2021-01-19T15:23:54.780" v="111" actId="26606"/>
          <ac:spMkLst>
            <pc:docMk/>
            <pc:sldMk cId="1685162772" sldId="261"/>
            <ac:spMk id="92" creationId="{1C3E817E-E139-426E-89E5-9DD346EC7514}"/>
          </ac:spMkLst>
        </pc:spChg>
        <pc:spChg chg="add">
          <ac:chgData name="Tracy Smith" userId="2ba32666-98f6-471f-94c9-57405c6f1c31" providerId="ADAL" clId="{C9864264-B2DD-46A7-9A8E-112291D13D6D}" dt="2021-01-19T15:23:54.780" v="111" actId="26606"/>
          <ac:spMkLst>
            <pc:docMk/>
            <pc:sldMk cId="1685162772" sldId="261"/>
            <ac:spMk id="93" creationId="{E2ADD2F6-F7FC-464F-8F18-5BDBD27A732F}"/>
          </ac:spMkLst>
        </pc:spChg>
        <pc:spChg chg="add">
          <ac:chgData name="Tracy Smith" userId="2ba32666-98f6-471f-94c9-57405c6f1c31" providerId="ADAL" clId="{C9864264-B2DD-46A7-9A8E-112291D13D6D}" dt="2021-01-19T15:23:54.780" v="111" actId="26606"/>
          <ac:spMkLst>
            <pc:docMk/>
            <pc:sldMk cId="1685162772" sldId="261"/>
            <ac:spMk id="94" creationId="{5A3A31F1-FA83-497F-98FF-9A5621DC5560}"/>
          </ac:spMkLst>
        </pc:spChg>
        <pc:spChg chg="add">
          <ac:chgData name="Tracy Smith" userId="2ba32666-98f6-471f-94c9-57405c6f1c31" providerId="ADAL" clId="{C9864264-B2DD-46A7-9A8E-112291D13D6D}" dt="2021-01-19T15:23:54.780" v="111" actId="26606"/>
          <ac:spMkLst>
            <pc:docMk/>
            <pc:sldMk cId="1685162772" sldId="261"/>
            <ac:spMk id="95" creationId="{343FF9E2-8F7E-4BCC-9A50-C41AD8A56DD9}"/>
          </ac:spMkLst>
        </pc:spChg>
        <pc:spChg chg="add">
          <ac:chgData name="Tracy Smith" userId="2ba32666-98f6-471f-94c9-57405c6f1c31" providerId="ADAL" clId="{C9864264-B2DD-46A7-9A8E-112291D13D6D}" dt="2021-01-19T15:23:54.780" v="111" actId="26606"/>
          <ac:spMkLst>
            <pc:docMk/>
            <pc:sldMk cId="1685162772" sldId="261"/>
            <ac:spMk id="96" creationId="{47751BC8-250F-493B-BDF9-D45BA5991D8A}"/>
          </ac:spMkLst>
        </pc:spChg>
        <pc:grpChg chg="add del">
          <ac:chgData name="Tracy Smith" userId="2ba32666-98f6-471f-94c9-57405c6f1c31" providerId="ADAL" clId="{C9864264-B2DD-46A7-9A8E-112291D13D6D}" dt="2021-01-19T15:23:29.561" v="93" actId="26606"/>
          <ac:grpSpMkLst>
            <pc:docMk/>
            <pc:sldMk cId="1685162772" sldId="261"/>
            <ac:grpSpMk id="17" creationId="{E26428D7-C6F3-473D-A360-A3F5C3E8728C}"/>
          </ac:grpSpMkLst>
        </pc:grpChg>
        <pc:grpChg chg="add del">
          <ac:chgData name="Tracy Smith" userId="2ba32666-98f6-471f-94c9-57405c6f1c31" providerId="ADAL" clId="{C9864264-B2DD-46A7-9A8E-112291D13D6D}" dt="2021-01-19T15:23:54.763" v="110" actId="26606"/>
          <ac:grpSpMkLst>
            <pc:docMk/>
            <pc:sldMk cId="1685162772" sldId="261"/>
            <ac:grpSpMk id="64" creationId="{E26428D7-C6F3-473D-A360-A3F5C3E8728C}"/>
          </ac:grpSpMkLst>
        </pc:grpChg>
        <pc:grpChg chg="add">
          <ac:chgData name="Tracy Smith" userId="2ba32666-98f6-471f-94c9-57405c6f1c31" providerId="ADAL" clId="{C9864264-B2DD-46A7-9A8E-112291D13D6D}" dt="2021-01-19T15:23:54.780" v="111" actId="26606"/>
          <ac:grpSpMkLst>
            <pc:docMk/>
            <pc:sldMk cId="1685162772" sldId="261"/>
            <ac:grpSpMk id="91" creationId="{E26428D7-C6F3-473D-A360-A3F5C3E8728C}"/>
          </ac:grpSpMkLst>
        </pc:grpChg>
        <pc:picChg chg="add mod ord">
          <ac:chgData name="Tracy Smith" userId="2ba32666-98f6-471f-94c9-57405c6f1c31" providerId="ADAL" clId="{C9864264-B2DD-46A7-9A8E-112291D13D6D}" dt="2021-01-19T15:24:29.980" v="114" actId="27614"/>
          <ac:picMkLst>
            <pc:docMk/>
            <pc:sldMk cId="1685162772" sldId="261"/>
            <ac:picMk id="4" creationId="{BA736834-77A8-417A-B8FE-4614AF080807}"/>
          </ac:picMkLst>
        </pc:picChg>
        <pc:cxnChg chg="add del">
          <ac:chgData name="Tracy Smith" userId="2ba32666-98f6-471f-94c9-57405c6f1c31" providerId="ADAL" clId="{C9864264-B2DD-46A7-9A8E-112291D13D6D}" dt="2021-01-19T15:23:29.561" v="93" actId="26606"/>
          <ac:cxnSpMkLst>
            <pc:docMk/>
            <pc:sldMk cId="1685162772" sldId="261"/>
            <ac:cxnSpMk id="34" creationId="{C2686EF3-81CC-419F-96C3-002A75880309}"/>
          </ac:cxnSpMkLst>
        </pc:cxnChg>
        <pc:cxnChg chg="add del">
          <ac:chgData name="Tracy Smith" userId="2ba32666-98f6-471f-94c9-57405c6f1c31" providerId="ADAL" clId="{C9864264-B2DD-46A7-9A8E-112291D13D6D}" dt="2021-01-19T15:23:29.561" v="93" actId="26606"/>
          <ac:cxnSpMkLst>
            <pc:docMk/>
            <pc:sldMk cId="1685162772" sldId="261"/>
            <ac:cxnSpMk id="36" creationId="{F8D93CCA-A85E-4529-A6F0-8BB54D27BCD1}"/>
          </ac:cxnSpMkLst>
        </pc:cxnChg>
        <pc:cxnChg chg="add del">
          <ac:chgData name="Tracy Smith" userId="2ba32666-98f6-471f-94c9-57405c6f1c31" providerId="ADAL" clId="{C9864264-B2DD-46A7-9A8E-112291D13D6D}" dt="2021-01-19T15:23:29.561" v="93" actId="26606"/>
          <ac:cxnSpMkLst>
            <pc:docMk/>
            <pc:sldMk cId="1685162772" sldId="261"/>
            <ac:cxnSpMk id="38" creationId="{1ECFA516-C18C-41AE-AFF2-A0D0A59C9E90}"/>
          </ac:cxnSpMkLst>
        </pc:cxnChg>
        <pc:cxnChg chg="add del">
          <ac:chgData name="Tracy Smith" userId="2ba32666-98f6-471f-94c9-57405c6f1c31" providerId="ADAL" clId="{C9864264-B2DD-46A7-9A8E-112291D13D6D}" dt="2021-01-19T15:23:54.763" v="110" actId="26606"/>
          <ac:cxnSpMkLst>
            <pc:docMk/>
            <pc:sldMk cId="1685162772" sldId="261"/>
            <ac:cxnSpMk id="81" creationId="{C2686EF3-81CC-419F-96C3-002A75880309}"/>
          </ac:cxnSpMkLst>
        </pc:cxnChg>
        <pc:cxnChg chg="add del">
          <ac:chgData name="Tracy Smith" userId="2ba32666-98f6-471f-94c9-57405c6f1c31" providerId="ADAL" clId="{C9864264-B2DD-46A7-9A8E-112291D13D6D}" dt="2021-01-19T15:23:54.763" v="110" actId="26606"/>
          <ac:cxnSpMkLst>
            <pc:docMk/>
            <pc:sldMk cId="1685162772" sldId="261"/>
            <ac:cxnSpMk id="83" creationId="{F8D93CCA-A85E-4529-A6F0-8BB54D27BCD1}"/>
          </ac:cxnSpMkLst>
        </pc:cxnChg>
        <pc:cxnChg chg="add del">
          <ac:chgData name="Tracy Smith" userId="2ba32666-98f6-471f-94c9-57405c6f1c31" providerId="ADAL" clId="{C9864264-B2DD-46A7-9A8E-112291D13D6D}" dt="2021-01-19T15:23:54.763" v="110" actId="26606"/>
          <ac:cxnSpMkLst>
            <pc:docMk/>
            <pc:sldMk cId="1685162772" sldId="261"/>
            <ac:cxnSpMk id="85" creationId="{1ECFA516-C18C-41AE-AFF2-A0D0A59C9E90}"/>
          </ac:cxnSpMkLst>
        </pc:cxnChg>
        <pc:cxnChg chg="add">
          <ac:chgData name="Tracy Smith" userId="2ba32666-98f6-471f-94c9-57405c6f1c31" providerId="ADAL" clId="{C9864264-B2DD-46A7-9A8E-112291D13D6D}" dt="2021-01-19T15:23:54.780" v="111" actId="26606"/>
          <ac:cxnSpMkLst>
            <pc:docMk/>
            <pc:sldMk cId="1685162772" sldId="261"/>
            <ac:cxnSpMk id="97" creationId="{BF0F044C-8394-47CB-8E3D-FA56B0693961}"/>
          </ac:cxnSpMkLst>
        </pc:cxnChg>
        <pc:cxnChg chg="add">
          <ac:chgData name="Tracy Smith" userId="2ba32666-98f6-471f-94c9-57405c6f1c31" providerId="ADAL" clId="{C9864264-B2DD-46A7-9A8E-112291D13D6D}" dt="2021-01-19T15:23:54.780" v="111" actId="26606"/>
          <ac:cxnSpMkLst>
            <pc:docMk/>
            <pc:sldMk cId="1685162772" sldId="261"/>
            <ac:cxnSpMk id="98" creationId="{6B2DCD75-B707-4C51-8ADC-813834C09A87}"/>
          </ac:cxnSpMkLst>
        </pc:cxnChg>
        <pc:cxnChg chg="add">
          <ac:chgData name="Tracy Smith" userId="2ba32666-98f6-471f-94c9-57405c6f1c31" providerId="ADAL" clId="{C9864264-B2DD-46A7-9A8E-112291D13D6D}" dt="2021-01-19T15:23:54.780" v="111" actId="26606"/>
          <ac:cxnSpMkLst>
            <pc:docMk/>
            <pc:sldMk cId="1685162772" sldId="261"/>
            <ac:cxnSpMk id="99" creationId="{F4851414-8BB1-42EF-912B-608FCE07B247}"/>
          </ac:cxnSpMkLst>
        </pc:cxnChg>
      </pc:sldChg>
      <pc:sldChg chg="modSp new mod">
        <pc:chgData name="Tracy Smith" userId="2ba32666-98f6-471f-94c9-57405c6f1c31" providerId="ADAL" clId="{C9864264-B2DD-46A7-9A8E-112291D13D6D}" dt="2021-01-19T15:57:26.758" v="737" actId="20577"/>
        <pc:sldMkLst>
          <pc:docMk/>
          <pc:sldMk cId="3361612946" sldId="262"/>
        </pc:sldMkLst>
        <pc:spChg chg="mod">
          <ac:chgData name="Tracy Smith" userId="2ba32666-98f6-471f-94c9-57405c6f1c31" providerId="ADAL" clId="{C9864264-B2DD-46A7-9A8E-112291D13D6D}" dt="2021-01-19T15:40:27.167" v="644" actId="5793"/>
          <ac:spMkLst>
            <pc:docMk/>
            <pc:sldMk cId="3361612946" sldId="262"/>
            <ac:spMk id="2" creationId="{8CAB43E2-6307-4A50-9593-4055CB413286}"/>
          </ac:spMkLst>
        </pc:spChg>
        <pc:spChg chg="mod">
          <ac:chgData name="Tracy Smith" userId="2ba32666-98f6-471f-94c9-57405c6f1c31" providerId="ADAL" clId="{C9864264-B2DD-46A7-9A8E-112291D13D6D}" dt="2021-01-19T15:57:26.758" v="737" actId="20577"/>
          <ac:spMkLst>
            <pc:docMk/>
            <pc:sldMk cId="3361612946" sldId="262"/>
            <ac:spMk id="3" creationId="{8457B7AF-29F2-4BF2-9A63-737695920570}"/>
          </ac:spMkLst>
        </pc:sp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6E241C8-3DCE-4CAF-848A-FC79AE212965}" type="doc">
      <dgm:prSet loTypeId="urn:microsoft.com/office/officeart/2005/8/layout/vList2" loCatId="list" qsTypeId="urn:microsoft.com/office/officeart/2005/8/quickstyle/simple1" qsCatId="simple" csTypeId="urn:microsoft.com/office/officeart/2005/8/colors/accent0_3" csCatId="mainScheme"/>
      <dgm:spPr/>
      <dgm:t>
        <a:bodyPr/>
        <a:lstStyle/>
        <a:p>
          <a:endParaRPr lang="en-US"/>
        </a:p>
      </dgm:t>
    </dgm:pt>
    <dgm:pt modelId="{F62B03B6-5168-4CBF-8EEC-D57868FD19C9}">
      <dgm:prSet/>
      <dgm:spPr/>
      <dgm:t>
        <a:bodyPr/>
        <a:lstStyle/>
        <a:p>
          <a:r>
            <a:rPr lang="en-GB"/>
            <a:t>Think about how times have changed. </a:t>
          </a:r>
          <a:endParaRPr lang="en-US"/>
        </a:p>
      </dgm:t>
    </dgm:pt>
    <dgm:pt modelId="{0C4DA3EA-EBA7-46CF-AEAD-A40C3E837DCC}" type="parTrans" cxnId="{071B0937-6126-4744-AFB6-5D5B65DCB50E}">
      <dgm:prSet/>
      <dgm:spPr/>
      <dgm:t>
        <a:bodyPr/>
        <a:lstStyle/>
        <a:p>
          <a:endParaRPr lang="en-US"/>
        </a:p>
      </dgm:t>
    </dgm:pt>
    <dgm:pt modelId="{F917A600-DD9F-4C19-B643-863C578E3436}" type="sibTrans" cxnId="{071B0937-6126-4744-AFB6-5D5B65DCB50E}">
      <dgm:prSet/>
      <dgm:spPr/>
      <dgm:t>
        <a:bodyPr/>
        <a:lstStyle/>
        <a:p>
          <a:endParaRPr lang="en-US"/>
        </a:p>
      </dgm:t>
    </dgm:pt>
    <dgm:pt modelId="{DC8B120B-6C38-4071-9C48-BDC0E9803357}">
      <dgm:prSet/>
      <dgm:spPr/>
      <dgm:t>
        <a:bodyPr/>
        <a:lstStyle/>
        <a:p>
          <a:r>
            <a:rPr lang="en-GB"/>
            <a:t>What has happened to our lives since the pandemic. Why?</a:t>
          </a:r>
          <a:endParaRPr lang="en-US"/>
        </a:p>
      </dgm:t>
    </dgm:pt>
    <dgm:pt modelId="{2824767D-6BAD-4FF7-84FF-CFF7A647C76D}" type="parTrans" cxnId="{A90C1E2D-BE71-4122-8EC5-618C311F8202}">
      <dgm:prSet/>
      <dgm:spPr/>
      <dgm:t>
        <a:bodyPr/>
        <a:lstStyle/>
        <a:p>
          <a:endParaRPr lang="en-US"/>
        </a:p>
      </dgm:t>
    </dgm:pt>
    <dgm:pt modelId="{7B62D867-11F7-4F94-884E-0F9BB2C8BB59}" type="sibTrans" cxnId="{A90C1E2D-BE71-4122-8EC5-618C311F8202}">
      <dgm:prSet/>
      <dgm:spPr/>
      <dgm:t>
        <a:bodyPr/>
        <a:lstStyle/>
        <a:p>
          <a:endParaRPr lang="en-US"/>
        </a:p>
      </dgm:t>
    </dgm:pt>
    <dgm:pt modelId="{813E7E5F-0A02-418F-B1D5-2EF68FE4EEDC}">
      <dgm:prSet/>
      <dgm:spPr/>
      <dgm:t>
        <a:bodyPr/>
        <a:lstStyle/>
        <a:p>
          <a:r>
            <a:rPr lang="en-GB"/>
            <a:t>How has our behaviour changed? </a:t>
          </a:r>
          <a:endParaRPr lang="en-US"/>
        </a:p>
      </dgm:t>
    </dgm:pt>
    <dgm:pt modelId="{B8BF1145-67E9-4856-9D64-D98B6379A07C}" type="parTrans" cxnId="{F72B07B1-29C1-40F6-92A2-D428B65DBF7D}">
      <dgm:prSet/>
      <dgm:spPr/>
      <dgm:t>
        <a:bodyPr/>
        <a:lstStyle/>
        <a:p>
          <a:endParaRPr lang="en-US"/>
        </a:p>
      </dgm:t>
    </dgm:pt>
    <dgm:pt modelId="{7B5A1F31-F532-4547-A945-882AD16F7FBE}" type="sibTrans" cxnId="{F72B07B1-29C1-40F6-92A2-D428B65DBF7D}">
      <dgm:prSet/>
      <dgm:spPr/>
      <dgm:t>
        <a:bodyPr/>
        <a:lstStyle/>
        <a:p>
          <a:endParaRPr lang="en-US"/>
        </a:p>
      </dgm:t>
    </dgm:pt>
    <dgm:pt modelId="{F65D9831-A391-45B1-97A0-B5332BE78647}">
      <dgm:prSet/>
      <dgm:spPr/>
      <dgm:t>
        <a:bodyPr/>
        <a:lstStyle/>
        <a:p>
          <a:r>
            <a:rPr lang="en-GB"/>
            <a:t>Who are the heroes of our times? </a:t>
          </a:r>
          <a:endParaRPr lang="en-US"/>
        </a:p>
      </dgm:t>
    </dgm:pt>
    <dgm:pt modelId="{CA273878-ADB1-4EF2-BE78-EA36433F56E1}" type="parTrans" cxnId="{DFFF4727-09EB-4323-B9FC-80FAE1261815}">
      <dgm:prSet/>
      <dgm:spPr/>
      <dgm:t>
        <a:bodyPr/>
        <a:lstStyle/>
        <a:p>
          <a:endParaRPr lang="en-US"/>
        </a:p>
      </dgm:t>
    </dgm:pt>
    <dgm:pt modelId="{49168E4F-B810-485E-9EBB-AEB687CF6374}" type="sibTrans" cxnId="{DFFF4727-09EB-4323-B9FC-80FAE1261815}">
      <dgm:prSet/>
      <dgm:spPr/>
      <dgm:t>
        <a:bodyPr/>
        <a:lstStyle/>
        <a:p>
          <a:endParaRPr lang="en-US"/>
        </a:p>
      </dgm:t>
    </dgm:pt>
    <dgm:pt modelId="{FA15184A-B69B-4B09-BA54-456B51EE8DD8}">
      <dgm:prSet/>
      <dgm:spPr/>
      <dgm:t>
        <a:bodyPr/>
        <a:lstStyle/>
        <a:p>
          <a:r>
            <a:rPr lang="en-GB"/>
            <a:t>Have you changed your habits? How? </a:t>
          </a:r>
          <a:endParaRPr lang="en-US"/>
        </a:p>
      </dgm:t>
    </dgm:pt>
    <dgm:pt modelId="{E1A97B55-1B53-49E3-8409-F10026344CAD}" type="parTrans" cxnId="{70B7B82D-CFA2-4E44-941A-B060F58A14DB}">
      <dgm:prSet/>
      <dgm:spPr/>
      <dgm:t>
        <a:bodyPr/>
        <a:lstStyle/>
        <a:p>
          <a:endParaRPr lang="en-US"/>
        </a:p>
      </dgm:t>
    </dgm:pt>
    <dgm:pt modelId="{8AAB0253-9F85-4FC5-9AC7-19579F0D5E2F}" type="sibTrans" cxnId="{70B7B82D-CFA2-4E44-941A-B060F58A14DB}">
      <dgm:prSet/>
      <dgm:spPr/>
      <dgm:t>
        <a:bodyPr/>
        <a:lstStyle/>
        <a:p>
          <a:endParaRPr lang="en-US"/>
        </a:p>
      </dgm:t>
    </dgm:pt>
    <dgm:pt modelId="{DCBBB98D-E72E-460A-9ADE-7C9236674BCE}" type="pres">
      <dgm:prSet presAssocID="{36E241C8-3DCE-4CAF-848A-FC79AE212965}" presName="linear" presStyleCnt="0">
        <dgm:presLayoutVars>
          <dgm:animLvl val="lvl"/>
          <dgm:resizeHandles val="exact"/>
        </dgm:presLayoutVars>
      </dgm:prSet>
      <dgm:spPr/>
    </dgm:pt>
    <dgm:pt modelId="{FC1C2BBB-D8F4-4079-A837-1B587978880E}" type="pres">
      <dgm:prSet presAssocID="{F62B03B6-5168-4CBF-8EEC-D57868FD19C9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1F4F7875-2AF2-4DFA-BB83-F56316185AA8}" type="pres">
      <dgm:prSet presAssocID="{F917A600-DD9F-4C19-B643-863C578E3436}" presName="spacer" presStyleCnt="0"/>
      <dgm:spPr/>
    </dgm:pt>
    <dgm:pt modelId="{914349C4-D1CD-4592-8CEA-6B025B5E40AA}" type="pres">
      <dgm:prSet presAssocID="{DC8B120B-6C38-4071-9C48-BDC0E9803357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E0ED8601-C203-45E4-BEAD-D7C4FA94C242}" type="pres">
      <dgm:prSet presAssocID="{7B62D867-11F7-4F94-884E-0F9BB2C8BB59}" presName="spacer" presStyleCnt="0"/>
      <dgm:spPr/>
    </dgm:pt>
    <dgm:pt modelId="{312710BA-BB54-4500-82D6-9C84EA00E551}" type="pres">
      <dgm:prSet presAssocID="{813E7E5F-0A02-418F-B1D5-2EF68FE4EEDC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3272C4AD-80F5-4F79-8522-FF03E5327477}" type="pres">
      <dgm:prSet presAssocID="{7B5A1F31-F532-4547-A945-882AD16F7FBE}" presName="spacer" presStyleCnt="0"/>
      <dgm:spPr/>
    </dgm:pt>
    <dgm:pt modelId="{1CF7D2F0-A0D4-44AC-AE19-0E569FEE70ED}" type="pres">
      <dgm:prSet presAssocID="{F65D9831-A391-45B1-97A0-B5332BE78647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8B6823BF-401E-4C85-9ECE-4C49E9D31B67}" type="pres">
      <dgm:prSet presAssocID="{49168E4F-B810-485E-9EBB-AEB687CF6374}" presName="spacer" presStyleCnt="0"/>
      <dgm:spPr/>
    </dgm:pt>
    <dgm:pt modelId="{5B303AD5-7E29-42AC-BDDB-9E917E94D47E}" type="pres">
      <dgm:prSet presAssocID="{FA15184A-B69B-4B09-BA54-456B51EE8DD8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6CCB0A24-FA54-4CBB-8A54-88D1F3DC1959}" type="presOf" srcId="{36E241C8-3DCE-4CAF-848A-FC79AE212965}" destId="{DCBBB98D-E72E-460A-9ADE-7C9236674BCE}" srcOrd="0" destOrd="0" presId="urn:microsoft.com/office/officeart/2005/8/layout/vList2"/>
    <dgm:cxn modelId="{DFFF4727-09EB-4323-B9FC-80FAE1261815}" srcId="{36E241C8-3DCE-4CAF-848A-FC79AE212965}" destId="{F65D9831-A391-45B1-97A0-B5332BE78647}" srcOrd="3" destOrd="0" parTransId="{CA273878-ADB1-4EF2-BE78-EA36433F56E1}" sibTransId="{49168E4F-B810-485E-9EBB-AEB687CF6374}"/>
    <dgm:cxn modelId="{A90C1E2D-BE71-4122-8EC5-618C311F8202}" srcId="{36E241C8-3DCE-4CAF-848A-FC79AE212965}" destId="{DC8B120B-6C38-4071-9C48-BDC0E9803357}" srcOrd="1" destOrd="0" parTransId="{2824767D-6BAD-4FF7-84FF-CFF7A647C76D}" sibTransId="{7B62D867-11F7-4F94-884E-0F9BB2C8BB59}"/>
    <dgm:cxn modelId="{70B7B82D-CFA2-4E44-941A-B060F58A14DB}" srcId="{36E241C8-3DCE-4CAF-848A-FC79AE212965}" destId="{FA15184A-B69B-4B09-BA54-456B51EE8DD8}" srcOrd="4" destOrd="0" parTransId="{E1A97B55-1B53-49E3-8409-F10026344CAD}" sibTransId="{8AAB0253-9F85-4FC5-9AC7-19579F0D5E2F}"/>
    <dgm:cxn modelId="{071B0937-6126-4744-AFB6-5D5B65DCB50E}" srcId="{36E241C8-3DCE-4CAF-848A-FC79AE212965}" destId="{F62B03B6-5168-4CBF-8EEC-D57868FD19C9}" srcOrd="0" destOrd="0" parTransId="{0C4DA3EA-EBA7-46CF-AEAD-A40C3E837DCC}" sibTransId="{F917A600-DD9F-4C19-B643-863C578E3436}"/>
    <dgm:cxn modelId="{8D82D940-51F3-4EEC-BC29-92600E0F4893}" type="presOf" srcId="{FA15184A-B69B-4B09-BA54-456B51EE8DD8}" destId="{5B303AD5-7E29-42AC-BDDB-9E917E94D47E}" srcOrd="0" destOrd="0" presId="urn:microsoft.com/office/officeart/2005/8/layout/vList2"/>
    <dgm:cxn modelId="{C2950C43-D084-4DE4-9DBE-78427F68926A}" type="presOf" srcId="{DC8B120B-6C38-4071-9C48-BDC0E9803357}" destId="{914349C4-D1CD-4592-8CEA-6B025B5E40AA}" srcOrd="0" destOrd="0" presId="urn:microsoft.com/office/officeart/2005/8/layout/vList2"/>
    <dgm:cxn modelId="{BBDAAC65-C8F0-43A9-B047-FF9EDB84B9A8}" type="presOf" srcId="{813E7E5F-0A02-418F-B1D5-2EF68FE4EEDC}" destId="{312710BA-BB54-4500-82D6-9C84EA00E551}" srcOrd="0" destOrd="0" presId="urn:microsoft.com/office/officeart/2005/8/layout/vList2"/>
    <dgm:cxn modelId="{F72B07B1-29C1-40F6-92A2-D428B65DBF7D}" srcId="{36E241C8-3DCE-4CAF-848A-FC79AE212965}" destId="{813E7E5F-0A02-418F-B1D5-2EF68FE4EEDC}" srcOrd="2" destOrd="0" parTransId="{B8BF1145-67E9-4856-9D64-D98B6379A07C}" sibTransId="{7B5A1F31-F532-4547-A945-882AD16F7FBE}"/>
    <dgm:cxn modelId="{DBF87BC5-853A-436F-8520-76E2A80E515B}" type="presOf" srcId="{F65D9831-A391-45B1-97A0-B5332BE78647}" destId="{1CF7D2F0-A0D4-44AC-AE19-0E569FEE70ED}" srcOrd="0" destOrd="0" presId="urn:microsoft.com/office/officeart/2005/8/layout/vList2"/>
    <dgm:cxn modelId="{616824D4-B931-4C63-98A9-993463846E96}" type="presOf" srcId="{F62B03B6-5168-4CBF-8EEC-D57868FD19C9}" destId="{FC1C2BBB-D8F4-4079-A837-1B587978880E}" srcOrd="0" destOrd="0" presId="urn:microsoft.com/office/officeart/2005/8/layout/vList2"/>
    <dgm:cxn modelId="{07DF390B-0133-45C2-998C-D9E372BB2C31}" type="presParOf" srcId="{DCBBB98D-E72E-460A-9ADE-7C9236674BCE}" destId="{FC1C2BBB-D8F4-4079-A837-1B587978880E}" srcOrd="0" destOrd="0" presId="urn:microsoft.com/office/officeart/2005/8/layout/vList2"/>
    <dgm:cxn modelId="{27F57255-5CE1-41B0-8073-97A8C3C439E7}" type="presParOf" srcId="{DCBBB98D-E72E-460A-9ADE-7C9236674BCE}" destId="{1F4F7875-2AF2-4DFA-BB83-F56316185AA8}" srcOrd="1" destOrd="0" presId="urn:microsoft.com/office/officeart/2005/8/layout/vList2"/>
    <dgm:cxn modelId="{72CD37EA-2FB5-456C-8BA4-231762750C25}" type="presParOf" srcId="{DCBBB98D-E72E-460A-9ADE-7C9236674BCE}" destId="{914349C4-D1CD-4592-8CEA-6B025B5E40AA}" srcOrd="2" destOrd="0" presId="urn:microsoft.com/office/officeart/2005/8/layout/vList2"/>
    <dgm:cxn modelId="{A5379BD0-1100-43B0-BDB2-9FAFD7CF7113}" type="presParOf" srcId="{DCBBB98D-E72E-460A-9ADE-7C9236674BCE}" destId="{E0ED8601-C203-45E4-BEAD-D7C4FA94C242}" srcOrd="3" destOrd="0" presId="urn:microsoft.com/office/officeart/2005/8/layout/vList2"/>
    <dgm:cxn modelId="{7C1E0263-76AD-44E7-97CE-B4EC7CAC5625}" type="presParOf" srcId="{DCBBB98D-E72E-460A-9ADE-7C9236674BCE}" destId="{312710BA-BB54-4500-82D6-9C84EA00E551}" srcOrd="4" destOrd="0" presId="urn:microsoft.com/office/officeart/2005/8/layout/vList2"/>
    <dgm:cxn modelId="{8A43F6E2-CCF4-4A44-8701-196968A6918C}" type="presParOf" srcId="{DCBBB98D-E72E-460A-9ADE-7C9236674BCE}" destId="{3272C4AD-80F5-4F79-8522-FF03E5327477}" srcOrd="5" destOrd="0" presId="urn:microsoft.com/office/officeart/2005/8/layout/vList2"/>
    <dgm:cxn modelId="{EBBDA5BD-9716-48F9-AEA6-9EAF9B7A6AD3}" type="presParOf" srcId="{DCBBB98D-E72E-460A-9ADE-7C9236674BCE}" destId="{1CF7D2F0-A0D4-44AC-AE19-0E569FEE70ED}" srcOrd="6" destOrd="0" presId="urn:microsoft.com/office/officeart/2005/8/layout/vList2"/>
    <dgm:cxn modelId="{F4ED4097-C829-4F80-8168-60EA707E8371}" type="presParOf" srcId="{DCBBB98D-E72E-460A-9ADE-7C9236674BCE}" destId="{8B6823BF-401E-4C85-9ECE-4C49E9D31B67}" srcOrd="7" destOrd="0" presId="urn:microsoft.com/office/officeart/2005/8/layout/vList2"/>
    <dgm:cxn modelId="{FFF90B88-E5A8-4908-82DC-E76FEC305E12}" type="presParOf" srcId="{DCBBB98D-E72E-460A-9ADE-7C9236674BCE}" destId="{5B303AD5-7E29-42AC-BDDB-9E917E94D47E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009B181-DB44-4808-9FEA-0CBC2B24556F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3AF892E3-E681-4E41-8CFE-2B744C39CFAE}">
      <dgm:prSet/>
      <dgm:spPr/>
      <dgm:t>
        <a:bodyPr/>
        <a:lstStyle/>
        <a:p>
          <a:r>
            <a:rPr lang="en-GB"/>
            <a:t>Poems come in all sorts of shapes and sizes. </a:t>
          </a:r>
          <a:endParaRPr lang="en-US"/>
        </a:p>
      </dgm:t>
    </dgm:pt>
    <dgm:pt modelId="{0D7A304F-6DC9-485D-AF9A-276C475F4867}" type="parTrans" cxnId="{F0F22471-E3FA-4463-8F43-B59DF65CB455}">
      <dgm:prSet/>
      <dgm:spPr/>
      <dgm:t>
        <a:bodyPr/>
        <a:lstStyle/>
        <a:p>
          <a:endParaRPr lang="en-US"/>
        </a:p>
      </dgm:t>
    </dgm:pt>
    <dgm:pt modelId="{11B25908-1159-474C-9463-6ABF9D0B36BC}" type="sibTrans" cxnId="{F0F22471-E3FA-4463-8F43-B59DF65CB455}">
      <dgm:prSet/>
      <dgm:spPr/>
      <dgm:t>
        <a:bodyPr/>
        <a:lstStyle/>
        <a:p>
          <a:endParaRPr lang="en-US"/>
        </a:p>
      </dgm:t>
    </dgm:pt>
    <dgm:pt modelId="{96869007-56BA-459E-8366-900EB4BEB252}">
      <dgm:prSet/>
      <dgm:spPr/>
      <dgm:t>
        <a:bodyPr/>
        <a:lstStyle/>
        <a:p>
          <a:r>
            <a:rPr lang="en-GB"/>
            <a:t>Some rhyme and some do not. </a:t>
          </a:r>
          <a:endParaRPr lang="en-US"/>
        </a:p>
      </dgm:t>
    </dgm:pt>
    <dgm:pt modelId="{A65D79FC-C07E-47BB-A670-DF17E602C428}" type="parTrans" cxnId="{7F7F8A1E-2AAE-4EDA-8061-2C10E69E7B0F}">
      <dgm:prSet/>
      <dgm:spPr/>
      <dgm:t>
        <a:bodyPr/>
        <a:lstStyle/>
        <a:p>
          <a:endParaRPr lang="en-US"/>
        </a:p>
      </dgm:t>
    </dgm:pt>
    <dgm:pt modelId="{76D369E8-CA69-4C20-BCB2-2555DA876056}" type="sibTrans" cxnId="{7F7F8A1E-2AAE-4EDA-8061-2C10E69E7B0F}">
      <dgm:prSet/>
      <dgm:spPr/>
      <dgm:t>
        <a:bodyPr/>
        <a:lstStyle/>
        <a:p>
          <a:endParaRPr lang="en-US"/>
        </a:p>
      </dgm:t>
    </dgm:pt>
    <dgm:pt modelId="{0B324547-9FAE-4FE0-874C-D0368D8D640D}">
      <dgm:prSet/>
      <dgm:spPr/>
      <dgm:t>
        <a:bodyPr/>
        <a:lstStyle/>
        <a:p>
          <a:r>
            <a:rPr lang="en-GB"/>
            <a:t>They can have short lines or long lines. </a:t>
          </a:r>
          <a:endParaRPr lang="en-US"/>
        </a:p>
      </dgm:t>
    </dgm:pt>
    <dgm:pt modelId="{2A8F33CD-4CA7-4C19-9F8F-EAF6C6280336}" type="parTrans" cxnId="{EB4F43DA-D70D-4527-906D-DE68FC798995}">
      <dgm:prSet/>
      <dgm:spPr/>
      <dgm:t>
        <a:bodyPr/>
        <a:lstStyle/>
        <a:p>
          <a:endParaRPr lang="en-US"/>
        </a:p>
      </dgm:t>
    </dgm:pt>
    <dgm:pt modelId="{88C04F9A-A427-4936-86B9-C13D7E321154}" type="sibTrans" cxnId="{EB4F43DA-D70D-4527-906D-DE68FC798995}">
      <dgm:prSet/>
      <dgm:spPr/>
      <dgm:t>
        <a:bodyPr/>
        <a:lstStyle/>
        <a:p>
          <a:endParaRPr lang="en-US"/>
        </a:p>
      </dgm:t>
    </dgm:pt>
    <dgm:pt modelId="{F548F5F6-F4FA-4395-B5E1-625ACE536F9B}">
      <dgm:prSet/>
      <dgm:spPr/>
      <dgm:t>
        <a:bodyPr/>
        <a:lstStyle/>
        <a:p>
          <a:r>
            <a:rPr lang="en-GB" dirty="0"/>
            <a:t>Poems can be about important aspects of our lives. </a:t>
          </a:r>
          <a:endParaRPr lang="en-US" dirty="0"/>
        </a:p>
      </dgm:t>
    </dgm:pt>
    <dgm:pt modelId="{B78F9E3B-9A4C-444B-A76C-E659C527A189}" type="parTrans" cxnId="{01FE3934-F519-4027-9041-2FFE8C4EB499}">
      <dgm:prSet/>
      <dgm:spPr/>
      <dgm:t>
        <a:bodyPr/>
        <a:lstStyle/>
        <a:p>
          <a:endParaRPr lang="en-US"/>
        </a:p>
      </dgm:t>
    </dgm:pt>
    <dgm:pt modelId="{47DB4D40-5153-46BA-9818-C53F416AF9DF}" type="sibTrans" cxnId="{01FE3934-F519-4027-9041-2FFE8C4EB499}">
      <dgm:prSet/>
      <dgm:spPr/>
      <dgm:t>
        <a:bodyPr/>
        <a:lstStyle/>
        <a:p>
          <a:endParaRPr lang="en-US"/>
        </a:p>
      </dgm:t>
    </dgm:pt>
    <dgm:pt modelId="{B34F37BB-422C-48AD-98EA-CCE56EE07F71}">
      <dgm:prSet/>
      <dgm:spPr/>
      <dgm:t>
        <a:bodyPr/>
        <a:lstStyle/>
        <a:p>
          <a:r>
            <a:rPr lang="en-GB" dirty="0"/>
            <a:t>They can be solemn, serious, happy or funny. They can show any emotion! </a:t>
          </a:r>
          <a:endParaRPr lang="en-US" dirty="0"/>
        </a:p>
      </dgm:t>
    </dgm:pt>
    <dgm:pt modelId="{9DE53DB2-719A-4509-8DF7-83C27B2C8C5E}" type="parTrans" cxnId="{C83A0FF5-1C1C-4262-BF47-13FDBB5A0D38}">
      <dgm:prSet/>
      <dgm:spPr/>
      <dgm:t>
        <a:bodyPr/>
        <a:lstStyle/>
        <a:p>
          <a:endParaRPr lang="en-US"/>
        </a:p>
      </dgm:t>
    </dgm:pt>
    <dgm:pt modelId="{0A5E52CC-D404-4EE0-8A9C-1BB6F9252B0C}" type="sibTrans" cxnId="{C83A0FF5-1C1C-4262-BF47-13FDBB5A0D38}">
      <dgm:prSet/>
      <dgm:spPr/>
      <dgm:t>
        <a:bodyPr/>
        <a:lstStyle/>
        <a:p>
          <a:endParaRPr lang="en-US"/>
        </a:p>
      </dgm:t>
    </dgm:pt>
    <dgm:pt modelId="{0BCAB8FD-5745-4EE9-9F47-5BE5B889C29A}">
      <dgm:prSet/>
      <dgm:spPr/>
      <dgm:t>
        <a:bodyPr/>
        <a:lstStyle/>
        <a:p>
          <a:r>
            <a:rPr lang="en-GB" dirty="0"/>
            <a:t>Poetry is about the poet's own version of reality.</a:t>
          </a:r>
          <a:endParaRPr lang="en-US" dirty="0"/>
        </a:p>
      </dgm:t>
    </dgm:pt>
    <dgm:pt modelId="{6D230AEF-5ACD-45A6-9F8D-643CAFE10909}" type="parTrans" cxnId="{B512BBE7-D66B-418B-A7C8-A4F52739BE0C}">
      <dgm:prSet/>
      <dgm:spPr/>
      <dgm:t>
        <a:bodyPr/>
        <a:lstStyle/>
        <a:p>
          <a:endParaRPr lang="en-US"/>
        </a:p>
      </dgm:t>
    </dgm:pt>
    <dgm:pt modelId="{E5029A09-BD72-4EDF-8747-41B81659A5B6}" type="sibTrans" cxnId="{B512BBE7-D66B-418B-A7C8-A4F52739BE0C}">
      <dgm:prSet/>
      <dgm:spPr/>
      <dgm:t>
        <a:bodyPr/>
        <a:lstStyle/>
        <a:p>
          <a:endParaRPr lang="en-US"/>
        </a:p>
      </dgm:t>
    </dgm:pt>
    <dgm:pt modelId="{90010B03-4F48-412E-9F2F-27868C0CFFED}" type="pres">
      <dgm:prSet presAssocID="{D009B181-DB44-4808-9FEA-0CBC2B24556F}" presName="linear" presStyleCnt="0">
        <dgm:presLayoutVars>
          <dgm:animLvl val="lvl"/>
          <dgm:resizeHandles val="exact"/>
        </dgm:presLayoutVars>
      </dgm:prSet>
      <dgm:spPr/>
    </dgm:pt>
    <dgm:pt modelId="{9CA3E8BC-9DD6-47C1-A143-46F04BE2FE23}" type="pres">
      <dgm:prSet presAssocID="{3AF892E3-E681-4E41-8CFE-2B744C39CFAE}" presName="parentText" presStyleLbl="node1" presStyleIdx="0" presStyleCnt="6">
        <dgm:presLayoutVars>
          <dgm:chMax val="0"/>
          <dgm:bulletEnabled val="1"/>
        </dgm:presLayoutVars>
      </dgm:prSet>
      <dgm:spPr/>
    </dgm:pt>
    <dgm:pt modelId="{BFA0D879-9603-4276-9840-F02FABB7223D}" type="pres">
      <dgm:prSet presAssocID="{11B25908-1159-474C-9463-6ABF9D0B36BC}" presName="spacer" presStyleCnt="0"/>
      <dgm:spPr/>
    </dgm:pt>
    <dgm:pt modelId="{6CD12406-76B5-4B83-AD72-3730E76CBC7C}" type="pres">
      <dgm:prSet presAssocID="{96869007-56BA-459E-8366-900EB4BEB252}" presName="parentText" presStyleLbl="node1" presStyleIdx="1" presStyleCnt="6">
        <dgm:presLayoutVars>
          <dgm:chMax val="0"/>
          <dgm:bulletEnabled val="1"/>
        </dgm:presLayoutVars>
      </dgm:prSet>
      <dgm:spPr/>
    </dgm:pt>
    <dgm:pt modelId="{5E2F55B8-558B-42D6-BE7F-6529F897D636}" type="pres">
      <dgm:prSet presAssocID="{76D369E8-CA69-4C20-BCB2-2555DA876056}" presName="spacer" presStyleCnt="0"/>
      <dgm:spPr/>
    </dgm:pt>
    <dgm:pt modelId="{500F2833-C986-491D-9CDE-ADF7B653285C}" type="pres">
      <dgm:prSet presAssocID="{0B324547-9FAE-4FE0-874C-D0368D8D640D}" presName="parentText" presStyleLbl="node1" presStyleIdx="2" presStyleCnt="6">
        <dgm:presLayoutVars>
          <dgm:chMax val="0"/>
          <dgm:bulletEnabled val="1"/>
        </dgm:presLayoutVars>
      </dgm:prSet>
      <dgm:spPr/>
    </dgm:pt>
    <dgm:pt modelId="{E55CEE04-8A58-434E-B24F-CB0053B0938B}" type="pres">
      <dgm:prSet presAssocID="{88C04F9A-A427-4936-86B9-C13D7E321154}" presName="spacer" presStyleCnt="0"/>
      <dgm:spPr/>
    </dgm:pt>
    <dgm:pt modelId="{D04384EF-1CEE-4F6F-8DA2-E2D808D5432B}" type="pres">
      <dgm:prSet presAssocID="{F548F5F6-F4FA-4395-B5E1-625ACE536F9B}" presName="parentText" presStyleLbl="node1" presStyleIdx="3" presStyleCnt="6">
        <dgm:presLayoutVars>
          <dgm:chMax val="0"/>
          <dgm:bulletEnabled val="1"/>
        </dgm:presLayoutVars>
      </dgm:prSet>
      <dgm:spPr/>
    </dgm:pt>
    <dgm:pt modelId="{5F72E549-E89F-456E-8681-BE0742416565}" type="pres">
      <dgm:prSet presAssocID="{47DB4D40-5153-46BA-9818-C53F416AF9DF}" presName="spacer" presStyleCnt="0"/>
      <dgm:spPr/>
    </dgm:pt>
    <dgm:pt modelId="{17E61E1C-4DE5-44AD-B187-A5570BF2AFB8}" type="pres">
      <dgm:prSet presAssocID="{B34F37BB-422C-48AD-98EA-CCE56EE07F71}" presName="parentText" presStyleLbl="node1" presStyleIdx="4" presStyleCnt="6">
        <dgm:presLayoutVars>
          <dgm:chMax val="0"/>
          <dgm:bulletEnabled val="1"/>
        </dgm:presLayoutVars>
      </dgm:prSet>
      <dgm:spPr/>
    </dgm:pt>
    <dgm:pt modelId="{DA870867-7CBF-4A8E-B324-E1B6BC918179}" type="pres">
      <dgm:prSet presAssocID="{0A5E52CC-D404-4EE0-8A9C-1BB6F9252B0C}" presName="spacer" presStyleCnt="0"/>
      <dgm:spPr/>
    </dgm:pt>
    <dgm:pt modelId="{36B8B9F6-0101-4A3E-9B8E-D2BBA1CF91AB}" type="pres">
      <dgm:prSet presAssocID="{0BCAB8FD-5745-4EE9-9F47-5BE5B889C29A}" presName="parentText" presStyleLbl="node1" presStyleIdx="5" presStyleCnt="6">
        <dgm:presLayoutVars>
          <dgm:chMax val="0"/>
          <dgm:bulletEnabled val="1"/>
        </dgm:presLayoutVars>
      </dgm:prSet>
      <dgm:spPr/>
    </dgm:pt>
  </dgm:ptLst>
  <dgm:cxnLst>
    <dgm:cxn modelId="{56C4A117-0D5B-41C0-9617-16D42DB5129B}" type="presOf" srcId="{0BCAB8FD-5745-4EE9-9F47-5BE5B889C29A}" destId="{36B8B9F6-0101-4A3E-9B8E-D2BBA1CF91AB}" srcOrd="0" destOrd="0" presId="urn:microsoft.com/office/officeart/2005/8/layout/vList2"/>
    <dgm:cxn modelId="{87FB681C-9773-4C19-AAFA-DC5CD6B3BE63}" type="presOf" srcId="{3AF892E3-E681-4E41-8CFE-2B744C39CFAE}" destId="{9CA3E8BC-9DD6-47C1-A143-46F04BE2FE23}" srcOrd="0" destOrd="0" presId="urn:microsoft.com/office/officeart/2005/8/layout/vList2"/>
    <dgm:cxn modelId="{7F7F8A1E-2AAE-4EDA-8061-2C10E69E7B0F}" srcId="{D009B181-DB44-4808-9FEA-0CBC2B24556F}" destId="{96869007-56BA-459E-8366-900EB4BEB252}" srcOrd="1" destOrd="0" parTransId="{A65D79FC-C07E-47BB-A670-DF17E602C428}" sibTransId="{76D369E8-CA69-4C20-BCB2-2555DA876056}"/>
    <dgm:cxn modelId="{8BAC5D2A-7B88-4077-8C64-C3CEA053D49E}" type="presOf" srcId="{D009B181-DB44-4808-9FEA-0CBC2B24556F}" destId="{90010B03-4F48-412E-9F2F-27868C0CFFED}" srcOrd="0" destOrd="0" presId="urn:microsoft.com/office/officeart/2005/8/layout/vList2"/>
    <dgm:cxn modelId="{01FE3934-F519-4027-9041-2FFE8C4EB499}" srcId="{D009B181-DB44-4808-9FEA-0CBC2B24556F}" destId="{F548F5F6-F4FA-4395-B5E1-625ACE536F9B}" srcOrd="3" destOrd="0" parTransId="{B78F9E3B-9A4C-444B-A76C-E659C527A189}" sibTransId="{47DB4D40-5153-46BA-9818-C53F416AF9DF}"/>
    <dgm:cxn modelId="{E5B05E43-359E-4596-BE52-DEF04E2860DC}" type="presOf" srcId="{96869007-56BA-459E-8366-900EB4BEB252}" destId="{6CD12406-76B5-4B83-AD72-3730E76CBC7C}" srcOrd="0" destOrd="0" presId="urn:microsoft.com/office/officeart/2005/8/layout/vList2"/>
    <dgm:cxn modelId="{E4399A68-FA44-4767-8C7F-E1D08EAB569A}" type="presOf" srcId="{B34F37BB-422C-48AD-98EA-CCE56EE07F71}" destId="{17E61E1C-4DE5-44AD-B187-A5570BF2AFB8}" srcOrd="0" destOrd="0" presId="urn:microsoft.com/office/officeart/2005/8/layout/vList2"/>
    <dgm:cxn modelId="{F0F22471-E3FA-4463-8F43-B59DF65CB455}" srcId="{D009B181-DB44-4808-9FEA-0CBC2B24556F}" destId="{3AF892E3-E681-4E41-8CFE-2B744C39CFAE}" srcOrd="0" destOrd="0" parTransId="{0D7A304F-6DC9-485D-AF9A-276C475F4867}" sibTransId="{11B25908-1159-474C-9463-6ABF9D0B36BC}"/>
    <dgm:cxn modelId="{F3F5B994-A34A-4F89-8A17-D3BDDA25AF6D}" type="presOf" srcId="{0B324547-9FAE-4FE0-874C-D0368D8D640D}" destId="{500F2833-C986-491D-9CDE-ADF7B653285C}" srcOrd="0" destOrd="0" presId="urn:microsoft.com/office/officeart/2005/8/layout/vList2"/>
    <dgm:cxn modelId="{D87D64A8-DF39-490C-8E23-0DCD01288A72}" type="presOf" srcId="{F548F5F6-F4FA-4395-B5E1-625ACE536F9B}" destId="{D04384EF-1CEE-4F6F-8DA2-E2D808D5432B}" srcOrd="0" destOrd="0" presId="urn:microsoft.com/office/officeart/2005/8/layout/vList2"/>
    <dgm:cxn modelId="{EB4F43DA-D70D-4527-906D-DE68FC798995}" srcId="{D009B181-DB44-4808-9FEA-0CBC2B24556F}" destId="{0B324547-9FAE-4FE0-874C-D0368D8D640D}" srcOrd="2" destOrd="0" parTransId="{2A8F33CD-4CA7-4C19-9F8F-EAF6C6280336}" sibTransId="{88C04F9A-A427-4936-86B9-C13D7E321154}"/>
    <dgm:cxn modelId="{B512BBE7-D66B-418B-A7C8-A4F52739BE0C}" srcId="{D009B181-DB44-4808-9FEA-0CBC2B24556F}" destId="{0BCAB8FD-5745-4EE9-9F47-5BE5B889C29A}" srcOrd="5" destOrd="0" parTransId="{6D230AEF-5ACD-45A6-9F8D-643CAFE10909}" sibTransId="{E5029A09-BD72-4EDF-8747-41B81659A5B6}"/>
    <dgm:cxn modelId="{C83A0FF5-1C1C-4262-BF47-13FDBB5A0D38}" srcId="{D009B181-DB44-4808-9FEA-0CBC2B24556F}" destId="{B34F37BB-422C-48AD-98EA-CCE56EE07F71}" srcOrd="4" destOrd="0" parTransId="{9DE53DB2-719A-4509-8DF7-83C27B2C8C5E}" sibTransId="{0A5E52CC-D404-4EE0-8A9C-1BB6F9252B0C}"/>
    <dgm:cxn modelId="{6AE44352-9D44-4169-9E90-5F0FCF09A5FA}" type="presParOf" srcId="{90010B03-4F48-412E-9F2F-27868C0CFFED}" destId="{9CA3E8BC-9DD6-47C1-A143-46F04BE2FE23}" srcOrd="0" destOrd="0" presId="urn:microsoft.com/office/officeart/2005/8/layout/vList2"/>
    <dgm:cxn modelId="{E34E3389-D9C6-4D2E-8A51-69AFDEF310DD}" type="presParOf" srcId="{90010B03-4F48-412E-9F2F-27868C0CFFED}" destId="{BFA0D879-9603-4276-9840-F02FABB7223D}" srcOrd="1" destOrd="0" presId="urn:microsoft.com/office/officeart/2005/8/layout/vList2"/>
    <dgm:cxn modelId="{C4C15C8C-B12C-43A5-A4DC-21B582C55E72}" type="presParOf" srcId="{90010B03-4F48-412E-9F2F-27868C0CFFED}" destId="{6CD12406-76B5-4B83-AD72-3730E76CBC7C}" srcOrd="2" destOrd="0" presId="urn:microsoft.com/office/officeart/2005/8/layout/vList2"/>
    <dgm:cxn modelId="{70FAFBA4-942C-4401-96F9-631BF97EC580}" type="presParOf" srcId="{90010B03-4F48-412E-9F2F-27868C0CFFED}" destId="{5E2F55B8-558B-42D6-BE7F-6529F897D636}" srcOrd="3" destOrd="0" presId="urn:microsoft.com/office/officeart/2005/8/layout/vList2"/>
    <dgm:cxn modelId="{E6583C68-4806-4626-9883-AA381A3B1614}" type="presParOf" srcId="{90010B03-4F48-412E-9F2F-27868C0CFFED}" destId="{500F2833-C986-491D-9CDE-ADF7B653285C}" srcOrd="4" destOrd="0" presId="urn:microsoft.com/office/officeart/2005/8/layout/vList2"/>
    <dgm:cxn modelId="{FD6D7B91-803B-4983-97C2-6BFD177507E7}" type="presParOf" srcId="{90010B03-4F48-412E-9F2F-27868C0CFFED}" destId="{E55CEE04-8A58-434E-B24F-CB0053B0938B}" srcOrd="5" destOrd="0" presId="urn:microsoft.com/office/officeart/2005/8/layout/vList2"/>
    <dgm:cxn modelId="{A8C4A3CA-CFF1-475E-9525-1A542F488E1F}" type="presParOf" srcId="{90010B03-4F48-412E-9F2F-27868C0CFFED}" destId="{D04384EF-1CEE-4F6F-8DA2-E2D808D5432B}" srcOrd="6" destOrd="0" presId="urn:microsoft.com/office/officeart/2005/8/layout/vList2"/>
    <dgm:cxn modelId="{DCD9687E-5933-44C6-8CEA-26AB5F2578F0}" type="presParOf" srcId="{90010B03-4F48-412E-9F2F-27868C0CFFED}" destId="{5F72E549-E89F-456E-8681-BE0742416565}" srcOrd="7" destOrd="0" presId="urn:microsoft.com/office/officeart/2005/8/layout/vList2"/>
    <dgm:cxn modelId="{8DC8CAAE-080D-4D55-B153-1A62312C0AFE}" type="presParOf" srcId="{90010B03-4F48-412E-9F2F-27868C0CFFED}" destId="{17E61E1C-4DE5-44AD-B187-A5570BF2AFB8}" srcOrd="8" destOrd="0" presId="urn:microsoft.com/office/officeart/2005/8/layout/vList2"/>
    <dgm:cxn modelId="{35966EFB-58F1-4D09-922A-1FA4E3684D08}" type="presParOf" srcId="{90010B03-4F48-412E-9F2F-27868C0CFFED}" destId="{DA870867-7CBF-4A8E-B324-E1B6BC918179}" srcOrd="9" destOrd="0" presId="urn:microsoft.com/office/officeart/2005/8/layout/vList2"/>
    <dgm:cxn modelId="{44A2FCF1-D87E-4591-BA81-6C99A86D84A4}" type="presParOf" srcId="{90010B03-4F48-412E-9F2F-27868C0CFFED}" destId="{36B8B9F6-0101-4A3E-9B8E-D2BBA1CF91AB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C1C2BBB-D8F4-4079-A837-1B587978880E}">
      <dsp:nvSpPr>
        <dsp:cNvPr id="0" name=""/>
        <dsp:cNvSpPr/>
      </dsp:nvSpPr>
      <dsp:spPr>
        <a:xfrm>
          <a:off x="0" y="35382"/>
          <a:ext cx="5906181" cy="97439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Think about how times have changed. </a:t>
          </a:r>
          <a:endParaRPr lang="en-US" sz="2500" kern="1200"/>
        </a:p>
      </dsp:txBody>
      <dsp:txXfrm>
        <a:off x="47566" y="82948"/>
        <a:ext cx="5811049" cy="879258"/>
      </dsp:txXfrm>
    </dsp:sp>
    <dsp:sp modelId="{914349C4-D1CD-4592-8CEA-6B025B5E40AA}">
      <dsp:nvSpPr>
        <dsp:cNvPr id="0" name=""/>
        <dsp:cNvSpPr/>
      </dsp:nvSpPr>
      <dsp:spPr>
        <a:xfrm>
          <a:off x="0" y="1081773"/>
          <a:ext cx="5906181" cy="97439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What has happened to our lives since the pandemic. Why?</a:t>
          </a:r>
          <a:endParaRPr lang="en-US" sz="2500" kern="1200"/>
        </a:p>
      </dsp:txBody>
      <dsp:txXfrm>
        <a:off x="47566" y="1129339"/>
        <a:ext cx="5811049" cy="879258"/>
      </dsp:txXfrm>
    </dsp:sp>
    <dsp:sp modelId="{312710BA-BB54-4500-82D6-9C84EA00E551}">
      <dsp:nvSpPr>
        <dsp:cNvPr id="0" name=""/>
        <dsp:cNvSpPr/>
      </dsp:nvSpPr>
      <dsp:spPr>
        <a:xfrm>
          <a:off x="0" y="2128163"/>
          <a:ext cx="5906181" cy="97439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How has our behaviour changed? </a:t>
          </a:r>
          <a:endParaRPr lang="en-US" sz="2500" kern="1200"/>
        </a:p>
      </dsp:txBody>
      <dsp:txXfrm>
        <a:off x="47566" y="2175729"/>
        <a:ext cx="5811049" cy="879258"/>
      </dsp:txXfrm>
    </dsp:sp>
    <dsp:sp modelId="{1CF7D2F0-A0D4-44AC-AE19-0E569FEE70ED}">
      <dsp:nvSpPr>
        <dsp:cNvPr id="0" name=""/>
        <dsp:cNvSpPr/>
      </dsp:nvSpPr>
      <dsp:spPr>
        <a:xfrm>
          <a:off x="0" y="3174554"/>
          <a:ext cx="5906181" cy="97439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Who are the heroes of our times? </a:t>
          </a:r>
          <a:endParaRPr lang="en-US" sz="2500" kern="1200"/>
        </a:p>
      </dsp:txBody>
      <dsp:txXfrm>
        <a:off x="47566" y="3222120"/>
        <a:ext cx="5811049" cy="879258"/>
      </dsp:txXfrm>
    </dsp:sp>
    <dsp:sp modelId="{5B303AD5-7E29-42AC-BDDB-9E917E94D47E}">
      <dsp:nvSpPr>
        <dsp:cNvPr id="0" name=""/>
        <dsp:cNvSpPr/>
      </dsp:nvSpPr>
      <dsp:spPr>
        <a:xfrm>
          <a:off x="0" y="4220944"/>
          <a:ext cx="5906181" cy="97439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Have you changed your habits? How? </a:t>
          </a:r>
          <a:endParaRPr lang="en-US" sz="2500" kern="1200"/>
        </a:p>
      </dsp:txBody>
      <dsp:txXfrm>
        <a:off x="47566" y="4268510"/>
        <a:ext cx="5811049" cy="87925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CA3E8BC-9DD6-47C1-A143-46F04BE2FE23}">
      <dsp:nvSpPr>
        <dsp:cNvPr id="0" name=""/>
        <dsp:cNvSpPr/>
      </dsp:nvSpPr>
      <dsp:spPr>
        <a:xfrm>
          <a:off x="0" y="31911"/>
          <a:ext cx="5668310" cy="662585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Poems come in all sorts of shapes and sizes. </a:t>
          </a:r>
          <a:endParaRPr lang="en-US" sz="1700" kern="1200"/>
        </a:p>
      </dsp:txBody>
      <dsp:txXfrm>
        <a:off x="32345" y="64256"/>
        <a:ext cx="5603620" cy="597895"/>
      </dsp:txXfrm>
    </dsp:sp>
    <dsp:sp modelId="{6CD12406-76B5-4B83-AD72-3730E76CBC7C}">
      <dsp:nvSpPr>
        <dsp:cNvPr id="0" name=""/>
        <dsp:cNvSpPr/>
      </dsp:nvSpPr>
      <dsp:spPr>
        <a:xfrm>
          <a:off x="0" y="743456"/>
          <a:ext cx="5668310" cy="662585"/>
        </a:xfrm>
        <a:prstGeom prst="roundRect">
          <a:avLst/>
        </a:prstGeom>
        <a:solidFill>
          <a:schemeClr val="accent5">
            <a:hueOff val="-4264624"/>
            <a:satOff val="2424"/>
            <a:lumOff val="-200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Some rhyme and some do not. </a:t>
          </a:r>
          <a:endParaRPr lang="en-US" sz="1700" kern="1200"/>
        </a:p>
      </dsp:txBody>
      <dsp:txXfrm>
        <a:off x="32345" y="775801"/>
        <a:ext cx="5603620" cy="597895"/>
      </dsp:txXfrm>
    </dsp:sp>
    <dsp:sp modelId="{500F2833-C986-491D-9CDE-ADF7B653285C}">
      <dsp:nvSpPr>
        <dsp:cNvPr id="0" name=""/>
        <dsp:cNvSpPr/>
      </dsp:nvSpPr>
      <dsp:spPr>
        <a:xfrm>
          <a:off x="0" y="1455002"/>
          <a:ext cx="5668310" cy="662585"/>
        </a:xfrm>
        <a:prstGeom prst="roundRect">
          <a:avLst/>
        </a:prstGeom>
        <a:solidFill>
          <a:schemeClr val="accent5">
            <a:hueOff val="-8529249"/>
            <a:satOff val="4848"/>
            <a:lumOff val="-400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They can have short lines or long lines. </a:t>
          </a:r>
          <a:endParaRPr lang="en-US" sz="1700" kern="1200"/>
        </a:p>
      </dsp:txBody>
      <dsp:txXfrm>
        <a:off x="32345" y="1487347"/>
        <a:ext cx="5603620" cy="597895"/>
      </dsp:txXfrm>
    </dsp:sp>
    <dsp:sp modelId="{D04384EF-1CEE-4F6F-8DA2-E2D808D5432B}">
      <dsp:nvSpPr>
        <dsp:cNvPr id="0" name=""/>
        <dsp:cNvSpPr/>
      </dsp:nvSpPr>
      <dsp:spPr>
        <a:xfrm>
          <a:off x="0" y="2166548"/>
          <a:ext cx="5668310" cy="662585"/>
        </a:xfrm>
        <a:prstGeom prst="roundRect">
          <a:avLst/>
        </a:prstGeom>
        <a:solidFill>
          <a:schemeClr val="accent5">
            <a:hueOff val="-12793873"/>
            <a:satOff val="7271"/>
            <a:lumOff val="-600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Poems can be about important aspects of our lives. </a:t>
          </a:r>
          <a:endParaRPr lang="en-US" sz="1700" kern="1200" dirty="0"/>
        </a:p>
      </dsp:txBody>
      <dsp:txXfrm>
        <a:off x="32345" y="2198893"/>
        <a:ext cx="5603620" cy="597895"/>
      </dsp:txXfrm>
    </dsp:sp>
    <dsp:sp modelId="{17E61E1C-4DE5-44AD-B187-A5570BF2AFB8}">
      <dsp:nvSpPr>
        <dsp:cNvPr id="0" name=""/>
        <dsp:cNvSpPr/>
      </dsp:nvSpPr>
      <dsp:spPr>
        <a:xfrm>
          <a:off x="0" y="2878093"/>
          <a:ext cx="5668310" cy="662585"/>
        </a:xfrm>
        <a:prstGeom prst="roundRect">
          <a:avLst/>
        </a:prstGeom>
        <a:solidFill>
          <a:schemeClr val="accent5">
            <a:hueOff val="-17058497"/>
            <a:satOff val="9695"/>
            <a:lumOff val="-800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They can be solemn, serious, happy or funny. They can show any emotion! </a:t>
          </a:r>
          <a:endParaRPr lang="en-US" sz="1700" kern="1200" dirty="0"/>
        </a:p>
      </dsp:txBody>
      <dsp:txXfrm>
        <a:off x="32345" y="2910438"/>
        <a:ext cx="5603620" cy="597895"/>
      </dsp:txXfrm>
    </dsp:sp>
    <dsp:sp modelId="{36B8B9F6-0101-4A3E-9B8E-D2BBA1CF91AB}">
      <dsp:nvSpPr>
        <dsp:cNvPr id="0" name=""/>
        <dsp:cNvSpPr/>
      </dsp:nvSpPr>
      <dsp:spPr>
        <a:xfrm>
          <a:off x="0" y="3589639"/>
          <a:ext cx="5668310" cy="662585"/>
        </a:xfrm>
        <a:prstGeom prst="roundRect">
          <a:avLst/>
        </a:prstGeom>
        <a:solidFill>
          <a:schemeClr val="accent5">
            <a:hueOff val="-21323121"/>
            <a:satOff val="12119"/>
            <a:lumOff val="-1000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Poetry is about the poet's own version of reality.</a:t>
          </a:r>
          <a:endParaRPr lang="en-US" sz="1700" kern="1200" dirty="0"/>
        </a:p>
      </dsp:txBody>
      <dsp:txXfrm>
        <a:off x="32345" y="3621984"/>
        <a:ext cx="5603620" cy="59789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904DB13E-F722-4ED6-BB00-556651E9528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E26428D7-C6F3-473D-A360-A3F5C3E8728C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29103" y="2244830"/>
            <a:ext cx="8933796" cy="2437232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3000"/>
              </a:lnSpc>
              <a:defRPr lang="en-US" sz="6800" b="0" kern="1200" cap="none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29101" y="4682062"/>
            <a:ext cx="8936846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800" spc="8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6"/>
            <a:ext cx="1554480" cy="485546"/>
          </a:xfrm>
        </p:spPr>
        <p:txBody>
          <a:bodyPr/>
          <a:lstStyle>
            <a:lvl1pPr algn="ctr">
              <a:defRPr sz="1300" spc="0" baseline="0">
                <a:solidFill>
                  <a:srgbClr val="FFFFFF"/>
                </a:solidFill>
                <a:latin typeface="+mn-lt"/>
              </a:defRPr>
            </a:lvl1pPr>
          </a:lstStyle>
          <a:p>
            <a:fld id="{EA0C0817-A112-4847-8014-A94B7D2A4EA3}" type="datetime1">
              <a:rPr lang="en-US" smtClean="0"/>
              <a:t>1/22/2021</a:t>
            </a:fld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629100" y="5177408"/>
            <a:ext cx="5730295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20" y="5177408"/>
            <a:ext cx="1955980" cy="22860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92197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2B432-ACDA-4023-A761-2BAB76577B62}" type="datetime1">
              <a:rPr lang="en-US" smtClean="0"/>
              <a:t>1/22/2021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90744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0A4A1889-E37C-4EC3-9E41-9DAD221CF38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9156" y="2275165"/>
            <a:ext cx="8933688" cy="2406895"/>
          </a:xfrm>
        </p:spPr>
        <p:txBody>
          <a:bodyPr anchor="ctr">
            <a:normAutofit/>
          </a:bodyPr>
          <a:lstStyle>
            <a:lvl1pPr algn="ctr">
              <a:lnSpc>
                <a:spcPct val="83000"/>
              </a:lnSpc>
              <a:defRPr lang="en-US" sz="68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1683EB04-C23E-490C-A1A6-030CF79D23C8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F8A84C03-E1CA-4A4E-81D6-9BB0C335B7A0}"/>
                </a:ext>
              </a:extLst>
            </p:cNvPr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4A26FB5A-D5D1-4DAB-AC43-7F51A7F2D197}"/>
                </a:ext>
              </a:extLst>
            </p:cNvPr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49303F14-E560-4C02-94F4-B4695FE26813}"/>
                </a:ext>
              </a:extLst>
            </p:cNvPr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9156" y="4682062"/>
            <a:ext cx="8939784" cy="457200"/>
          </a:xfrm>
        </p:spPr>
        <p:txBody>
          <a:bodyPr anchor="t">
            <a:normAutofit/>
          </a:bodyPr>
          <a:lstStyle>
            <a:lvl1pPr marL="0" indent="0" algn="ctr">
              <a:buNone/>
              <a:tabLst>
                <a:tab pos="2633663" algn="l"/>
              </a:tabLst>
              <a:defRPr sz="1800">
                <a:solidFill>
                  <a:schemeClr val="tx1">
                    <a:lumMod val="95000"/>
                    <a:lumOff val="5000"/>
                  </a:schemeClr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18760" y="1344502"/>
            <a:ext cx="1554480" cy="498781"/>
          </a:xfrm>
        </p:spPr>
        <p:txBody>
          <a:bodyPr/>
          <a:lstStyle>
            <a:lvl1pPr algn="ctr">
              <a:defRPr lang="en-US" sz="1300" kern="1200" spc="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</a:lstStyle>
          <a:p>
            <a:fld id="{D9C646AA-F36E-4540-911D-FFFC0A0EF24A}" type="datetime1">
              <a:rPr lang="en-US" smtClean="0"/>
              <a:t>1/22/2021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629157" y="5177408"/>
            <a:ext cx="5660134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177408"/>
            <a:ext cx="1958339" cy="22860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11605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66344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61760" y="2103120"/>
            <a:ext cx="466344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86D26-FA5F-4637-B602-B7C2DC34CFD4}" type="datetime1">
              <a:rPr lang="en-US" smtClean="0"/>
              <a:t>1/22/2021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90698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663440" cy="640080"/>
          </a:xfrm>
        </p:spPr>
        <p:txBody>
          <a:bodyPr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 i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92472"/>
            <a:ext cx="4663440" cy="3163825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58712" y="2074334"/>
            <a:ext cx="4663440" cy="640080"/>
          </a:xfrm>
        </p:spPr>
        <p:txBody>
          <a:bodyPr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>
                <a:solidFill>
                  <a:schemeClr val="tx1"/>
                </a:solidFill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58712" y="2792471"/>
            <a:ext cx="4663440" cy="3164509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F15D8-96D1-4781-BC50-CA8A088B2FE4}" type="datetime1">
              <a:rPr lang="en-US" smtClean="0"/>
              <a:t>1/22/2021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75457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96C99-B8F8-4528-BD05-0E16E943DC09}" type="datetime1">
              <a:rPr lang="en-US" smtClean="0"/>
              <a:t>1/22/2021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12246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36942-C211-4B28-8DBD-C953E00AF71B}" type="datetime1">
              <a:rPr lang="en-US" smtClean="0"/>
              <a:t>1/22/2021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66802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D5E1BBF9-8BEF-4353-BA68-30AAF9EBD8D8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B941C21-2A5D-4912-AB06-1BB0C0EB6AE1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58200" y="607392"/>
            <a:ext cx="3161963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3200" b="0" kern="1200" cap="none" spc="0" baseline="0" dirty="0">
                <a:solidFill>
                  <a:schemeClr val="tx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6858000" cy="5334000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58200" y="2336800"/>
            <a:ext cx="3161963" cy="36068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88000" y="6035040"/>
            <a:ext cx="1955800" cy="36576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7E8D12A6-918A-48BD-8CB9-CA713993B0EA}" type="datetime1">
              <a:rPr lang="en-US" smtClean="0"/>
              <a:t>1/22/2021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685801" y="6035040"/>
            <a:ext cx="4584700" cy="365760"/>
          </a:xfrm>
        </p:spPr>
        <p:txBody>
          <a:bodyPr/>
          <a:lstStyle>
            <a:lvl1pPr algn="l">
              <a:defRPr/>
            </a:lvl1pPr>
          </a:lstStyle>
          <a:p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3435" cy="36576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94116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E687CA98-D9C7-497F-A1DA-7D22F8753BCE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7696201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662337" y="6035040"/>
            <a:ext cx="2071963" cy="365760"/>
          </a:xfrm>
        </p:spPr>
        <p:txBody>
          <a:bodyPr/>
          <a:lstStyle>
            <a:lvl1pPr>
              <a:defRPr b="1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E778CE86-875F-4587-BCF6-FA054AFC0D53}" type="datetime1">
              <a:rPr lang="en-US" smtClean="0"/>
              <a:pPr/>
              <a:t>1/22/2021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12648" y="6035040"/>
            <a:ext cx="4588002" cy="365760"/>
          </a:xfrm>
        </p:spPr>
        <p:txBody>
          <a:bodyPr/>
          <a:lstStyle>
            <a:lvl1pPr marL="0" algn="r" defTabSz="914400" rtl="0" eaLnBrk="1" latinLnBrk="0" hangingPunct="1">
              <a:defRPr lang="en-US" sz="1000" b="1" kern="1200" dirty="0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5296" cy="365760"/>
          </a:xfrm>
        </p:spPr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8B3D8CC-BB13-41A5-8F34-B8E84A4F9534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7250" y="603504"/>
            <a:ext cx="3144774" cy="1645920"/>
          </a:xfrm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defRPr sz="3200" b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77250" y="2386584"/>
            <a:ext cx="3144774" cy="3511296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080478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4F40B7-36AB-4376-BE14-EF7004D79BB9}" type="datetime1">
              <a:rPr lang="en-US" smtClean="0"/>
              <a:t>1/22/2021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59350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7CAB8-DCAE-46A5-AADA-B3FAD11A54E0}" type="datetime1">
              <a:rPr lang="en-US" smtClean="0"/>
              <a:t>1/22/2021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4174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E94681D-2A4C-4A8D-B9B5-31D440D0328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lumMod val="75000"/>
              <a:alpha val="60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8" name="Rectangle 7"/>
          <p:cNvSpPr/>
          <p:nvPr/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85000"/>
                <a:lumOff val="15000"/>
              </a:schemeClr>
            </a:solidFill>
            <a:prstDash val="solid"/>
            <a:miter lim="800000"/>
          </a:ln>
          <a:effectLst/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8496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56794" y="6035040"/>
            <a:ext cx="2893045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F6FA2B21-3FCD-4721-B95C-427943F61125}" type="datetime1">
              <a:rPr lang="en-US" smtClean="0"/>
              <a:t>1/22/2021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66800" y="6035040"/>
            <a:ext cx="58166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87000" y="6035040"/>
            <a:ext cx="8382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77235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0" r:id="rId2"/>
    <p:sldLayoutId id="2147483669" r:id="rId3"/>
    <p:sldLayoutId id="2147483668" r:id="rId4"/>
    <p:sldLayoutId id="2147483667" r:id="rId5"/>
    <p:sldLayoutId id="2147483666" r:id="rId6"/>
    <p:sldLayoutId id="2147483665" r:id="rId7"/>
    <p:sldLayoutId id="2147483664" r:id="rId8"/>
    <p:sldLayoutId id="2147483663" r:id="rId9"/>
    <p:sldLayoutId id="2147483662" r:id="rId10"/>
    <p:sldLayoutId id="214748366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i="1" kern="1200" cap="none" spc="-7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1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1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1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1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1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Rectangle 14">
            <a:extLst>
              <a:ext uri="{FF2B5EF4-FFF2-40B4-BE49-F238E27FC236}">
                <a16:creationId xmlns:a16="http://schemas.microsoft.com/office/drawing/2014/main" id="{B645BD8A-B13F-463A-9101-4FB883F064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16">
            <a:extLst>
              <a:ext uri="{FF2B5EF4-FFF2-40B4-BE49-F238E27FC236}">
                <a16:creationId xmlns:a16="http://schemas.microsoft.com/office/drawing/2014/main" id="{4B934719-2D81-443B-8FB8-9CA4FFF2EB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5196" y="457199"/>
            <a:ext cx="11281609" cy="5943603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71" name="Straight Connector 18">
            <a:extLst>
              <a:ext uri="{FF2B5EF4-FFF2-40B4-BE49-F238E27FC236}">
                <a16:creationId xmlns:a16="http://schemas.microsoft.com/office/drawing/2014/main" id="{B29CC623-FD26-47FD-9E70-44325D453E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129872" y="2057401"/>
            <a:ext cx="0" cy="2743200"/>
          </a:xfrm>
          <a:prstGeom prst="line">
            <a:avLst/>
          </a:prstGeom>
          <a:ln w="158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Rectangle 20">
            <a:extLst>
              <a:ext uri="{FF2B5EF4-FFF2-40B4-BE49-F238E27FC236}">
                <a16:creationId xmlns:a16="http://schemas.microsoft.com/office/drawing/2014/main" id="{27454EF7-D937-4082-A347-6AEEA9C3BC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2752" y="685800"/>
            <a:ext cx="10826496" cy="548640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592F3E2-BBE0-4531-A3E2-77FB0C97949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01370" y="1106424"/>
            <a:ext cx="6571302" cy="4633289"/>
          </a:xfrm>
        </p:spPr>
        <p:txBody>
          <a:bodyPr>
            <a:normAutofit/>
          </a:bodyPr>
          <a:lstStyle/>
          <a:p>
            <a:pPr algn="r"/>
            <a:r>
              <a:rPr lang="en-GB" sz="6600" dirty="0">
                <a:solidFill>
                  <a:schemeClr val="tx1"/>
                </a:solidFill>
              </a:rPr>
              <a:t>St Peter’s C of E Primary School </a:t>
            </a:r>
            <a:br>
              <a:rPr lang="en-GB" sz="6600" dirty="0">
                <a:solidFill>
                  <a:schemeClr val="tx1"/>
                </a:solidFill>
              </a:rPr>
            </a:br>
            <a:br>
              <a:rPr lang="en-GB" sz="6600" dirty="0">
                <a:solidFill>
                  <a:schemeClr val="tx1"/>
                </a:solidFill>
              </a:rPr>
            </a:br>
            <a:r>
              <a:rPr lang="en-GB" sz="6600" dirty="0">
                <a:solidFill>
                  <a:schemeClr val="tx1"/>
                </a:solidFill>
              </a:rPr>
              <a:t>Lockdown Poetry Competition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E911C0A-67EE-4448-85E2-AD9BC571F6C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54287" y="1158241"/>
            <a:ext cx="2615299" cy="4581473"/>
          </a:xfrm>
        </p:spPr>
        <p:txBody>
          <a:bodyPr anchor="ctr">
            <a:normAutofit/>
          </a:bodyPr>
          <a:lstStyle/>
          <a:p>
            <a:pPr algn="l">
              <a:spcAft>
                <a:spcPts val="600"/>
              </a:spcAft>
            </a:pPr>
            <a:r>
              <a:rPr lang="en-GB" sz="2000"/>
              <a:t>Arts Activity</a:t>
            </a:r>
          </a:p>
        </p:txBody>
      </p:sp>
    </p:spTree>
    <p:extLst>
      <p:ext uri="{BB962C8B-B14F-4D97-AF65-F5344CB8AC3E}">
        <p14:creationId xmlns:p14="http://schemas.microsoft.com/office/powerpoint/2010/main" val="39853201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E94681D-2A4C-4A8D-B9B5-31D440D032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EC7E010-C712-408D-9787-0842AFC9F4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lumMod val="75000"/>
              <a:alpha val="60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503FCEF-A9BA-4991-9220-E36615FB8B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85000"/>
                <a:lumOff val="15000"/>
              </a:schemeClr>
            </a:solidFill>
            <a:prstDash val="solid"/>
            <a:miter lim="800000"/>
          </a:ln>
          <a:effectLst/>
        </p:spPr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6D504ACA-3A39-4406-9C21-5E06B271FAD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64836" y="643467"/>
            <a:ext cx="10662327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10842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1" name="Rectangle 40">
            <a:extLst>
              <a:ext uri="{FF2B5EF4-FFF2-40B4-BE49-F238E27FC236}">
                <a16:creationId xmlns:a16="http://schemas.microsoft.com/office/drawing/2014/main" id="{A2AD6B69-E0A0-476D-9EE1-6B69F04C59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16BE10A1-AD5F-4AB3-8A94-41D62B494A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4696" y="237744"/>
            <a:ext cx="4419599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6D2AE1D-4C0C-45F0-8A18-090FFE2AEB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3409" y="559477"/>
            <a:ext cx="3765200" cy="5709931"/>
          </a:xfrm>
        </p:spPr>
        <p:txBody>
          <a:bodyPr>
            <a:normAutofit/>
          </a:bodyPr>
          <a:lstStyle/>
          <a:p>
            <a:pPr algn="ctr"/>
            <a:r>
              <a:rPr lang="en-GB" dirty="0"/>
              <a:t>Your Task: </a:t>
            </a:r>
            <a:br>
              <a:rPr lang="en-GB" dirty="0"/>
            </a:br>
            <a:r>
              <a:rPr lang="en-GB" dirty="0"/>
              <a:t>To write a pandemic poem about your life during lockdown</a:t>
            </a:r>
            <a:br>
              <a:rPr lang="en-GB" dirty="0"/>
            </a:br>
            <a:endParaRPr lang="en-GB" dirty="0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5684BFFE-6A90-4311-ACD5-B34177D464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1856" y="374904"/>
            <a:ext cx="4122323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graphicFrame>
        <p:nvGraphicFramePr>
          <p:cNvPr id="28" name="Content Placeholder 2">
            <a:extLst>
              <a:ext uri="{FF2B5EF4-FFF2-40B4-BE49-F238E27FC236}">
                <a16:creationId xmlns:a16="http://schemas.microsoft.com/office/drawing/2014/main" id="{1886AF79-DE2F-4294-9666-862A487F45E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79417007"/>
              </p:ext>
            </p:extLst>
          </p:nvPr>
        </p:nvGraphicFramePr>
        <p:xfrm>
          <a:off x="5478124" y="800947"/>
          <a:ext cx="5906181" cy="52307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188401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A7A821B9-0CFF-4B38-BBA6-D630BD3AFD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lt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FA3DABD-1B75-4A9C-A0B3-B92C4D6D3F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60189" y="643464"/>
            <a:ext cx="2888344" cy="5571071"/>
          </a:xfrm>
        </p:spPr>
        <p:txBody>
          <a:bodyPr>
            <a:normAutofit/>
          </a:bodyPr>
          <a:lstStyle/>
          <a:p>
            <a:r>
              <a:rPr lang="en-GB">
                <a:solidFill>
                  <a:schemeClr val="bg1"/>
                </a:solidFill>
              </a:rPr>
              <a:t>What might your poem look like? Remember that…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16394E5-E242-48C2-9BFF-BDCB27E4FE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867" y="0"/>
            <a:ext cx="8168743" cy="68580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E8EFCA7-18D5-4FA9-867D-3744298935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43" y="643464"/>
            <a:ext cx="6909336" cy="5571072"/>
          </a:xfrm>
          <a:prstGeom prst="rect">
            <a:avLst/>
          </a:prstGeom>
          <a:solidFill>
            <a:srgbClr val="FFFFFF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EB3182AD-CBBA-42F2-964B-8C86446885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6071" y="809244"/>
            <a:ext cx="6583680" cy="5239512"/>
          </a:xfrm>
          <a:prstGeom prst="rect">
            <a:avLst/>
          </a:prstGeom>
          <a:ln w="6350" cap="sq" cmpd="sng" algn="ctr">
            <a:solidFill>
              <a:schemeClr val="tx1">
                <a:lumMod val="50000"/>
                <a:lumOff val="50000"/>
              </a:schemeClr>
            </a:solidFill>
            <a:prstDash val="solid"/>
            <a:miter lim="800000"/>
          </a:ln>
          <a:effectLst/>
        </p:spPr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A33C7394-ECC8-436C-861A-040317342F4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29116896"/>
              </p:ext>
            </p:extLst>
          </p:nvPr>
        </p:nvGraphicFramePr>
        <p:xfrm>
          <a:off x="1286615" y="1286931"/>
          <a:ext cx="5668310" cy="42841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182859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Rectangle 60">
            <a:extLst>
              <a:ext uri="{FF2B5EF4-FFF2-40B4-BE49-F238E27FC236}">
                <a16:creationId xmlns:a16="http://schemas.microsoft.com/office/drawing/2014/main" id="{904DB13E-F722-4ED6-BB00-556651E952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63" name="Rectangle 62">
            <a:extLst>
              <a:ext uri="{FF2B5EF4-FFF2-40B4-BE49-F238E27FC236}">
                <a16:creationId xmlns:a16="http://schemas.microsoft.com/office/drawing/2014/main" id="{1419E3D9-C5FB-41A9-B6D2-DFB210BB62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367909BF-1DF7-4ACE-8F58-6CF719BB27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89E8BEDB-0BBC-4F21-9CFB-8530D664C3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69" name="Group 68">
            <a:extLst>
              <a:ext uri="{FF2B5EF4-FFF2-40B4-BE49-F238E27FC236}">
                <a16:creationId xmlns:a16="http://schemas.microsoft.com/office/drawing/2014/main" id="{E26428D7-C6F3-473D-A360-A3F5C3E872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51D6D676-6F2F-4446-9935-2D8D0382147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>
              <a:extLst>
                <a:ext uri="{FF2B5EF4-FFF2-40B4-BE49-F238E27FC236}">
                  <a16:creationId xmlns:a16="http://schemas.microsoft.com/office/drawing/2014/main" id="{E9BAEA2B-9C25-4B43-8C9A-A9D0C3E9B15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>
              <a:extLst>
                <a:ext uri="{FF2B5EF4-FFF2-40B4-BE49-F238E27FC236}">
                  <a16:creationId xmlns:a16="http://schemas.microsoft.com/office/drawing/2014/main" id="{21FC5F3A-7F1A-4EE8-A913-C8E96ACC3C5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4" name="Rectangle 73">
            <a:extLst>
              <a:ext uri="{FF2B5EF4-FFF2-40B4-BE49-F238E27FC236}">
                <a16:creationId xmlns:a16="http://schemas.microsoft.com/office/drawing/2014/main" id="{420551B3-B4DA-48EE-988C-4FAEAEB5CE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2121EB13-2A44-48EA-828B-7A927E878B5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r="11111"/>
          <a:stretch/>
        </p:blipFill>
        <p:spPr>
          <a:xfrm>
            <a:off x="2830306" y="29817"/>
            <a:ext cx="12191979" cy="6857990"/>
          </a:xfrm>
          <a:prstGeom prst="rect">
            <a:avLst/>
          </a:prstGeom>
        </p:spPr>
      </p:pic>
      <p:sp>
        <p:nvSpPr>
          <p:cNvPr id="76" name="Rectangle 75">
            <a:extLst>
              <a:ext uri="{FF2B5EF4-FFF2-40B4-BE49-F238E27FC236}">
                <a16:creationId xmlns:a16="http://schemas.microsoft.com/office/drawing/2014/main" id="{2644B391-9BFE-445C-A9EC-F544BB85FB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37329" y="1808532"/>
            <a:ext cx="5452527" cy="3240936"/>
          </a:xfrm>
          <a:prstGeom prst="rect">
            <a:avLst/>
          </a:prstGeom>
          <a:solidFill>
            <a:schemeClr val="bg1">
              <a:alpha val="30000"/>
            </a:schemeClr>
          </a:solidFill>
          <a:ln w="6350" cap="sq" cmpd="sng" algn="ctr">
            <a:noFill/>
            <a:prstDash val="solid"/>
            <a:miter lim="800000"/>
          </a:ln>
          <a:effectLst/>
        </p:spPr>
      </p:sp>
      <p:sp>
        <p:nvSpPr>
          <p:cNvPr id="78" name="Rectangle 77">
            <a:extLst>
              <a:ext uri="{FF2B5EF4-FFF2-40B4-BE49-F238E27FC236}">
                <a16:creationId xmlns:a16="http://schemas.microsoft.com/office/drawing/2014/main" id="{D58B5B03-F558-411B-B23E-B65754A890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37329" y="1808532"/>
            <a:ext cx="5452527" cy="3240936"/>
          </a:xfrm>
          <a:prstGeom prst="rect">
            <a:avLst/>
          </a:prstGeom>
          <a:solidFill>
            <a:srgbClr val="AE1813">
              <a:alpha val="40000"/>
            </a:srgbClr>
          </a:solidFill>
          <a:ln w="6350" cap="sq" cmpd="sng" algn="ctr">
            <a:noFill/>
            <a:prstDash val="solid"/>
            <a:miter lim="800000"/>
          </a:ln>
          <a:effectLst/>
        </p:spPr>
      </p:sp>
      <p:sp>
        <p:nvSpPr>
          <p:cNvPr id="80" name="Rectangle 79">
            <a:extLst>
              <a:ext uri="{FF2B5EF4-FFF2-40B4-BE49-F238E27FC236}">
                <a16:creationId xmlns:a16="http://schemas.microsoft.com/office/drawing/2014/main" id="{80F26E69-87D9-4655-AE7B-280A87AA3C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03272" y="1975104"/>
            <a:ext cx="5120640" cy="2907792"/>
          </a:xfrm>
          <a:prstGeom prst="rect">
            <a:avLst/>
          </a:prstGeom>
          <a:noFill/>
          <a:ln w="6350" cap="sq" cmpd="sng" algn="ctr">
            <a:solidFill>
              <a:schemeClr val="tx1"/>
            </a:solidFill>
            <a:prstDash val="solid"/>
            <a:miter lim="800000"/>
          </a:ln>
          <a:effectLst>
            <a:softEdge rad="0"/>
          </a:effectLst>
        </p:spPr>
      </p:sp>
      <p:sp>
        <p:nvSpPr>
          <p:cNvPr id="22" name="Title 1">
            <a:extLst>
              <a:ext uri="{FF2B5EF4-FFF2-40B4-BE49-F238E27FC236}">
                <a16:creationId xmlns:a16="http://schemas.microsoft.com/office/drawing/2014/main" id="{7A31B343-C64A-4C4F-9518-885352EF21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76055" y="2350017"/>
            <a:ext cx="4775075" cy="163090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83000"/>
              </a:lnSpc>
            </a:pPr>
            <a:r>
              <a:rPr lang="en-US" sz="3700" cap="all" spc="-100">
                <a:solidFill>
                  <a:schemeClr val="tx1"/>
                </a:solidFill>
              </a:rPr>
              <a:t>Let your heart speak to the world</a:t>
            </a:r>
          </a:p>
        </p:txBody>
      </p:sp>
      <p:sp>
        <p:nvSpPr>
          <p:cNvPr id="82" name="Oval 81">
            <a:extLst>
              <a:ext uri="{FF2B5EF4-FFF2-40B4-BE49-F238E27FC236}">
                <a16:creationId xmlns:a16="http://schemas.microsoft.com/office/drawing/2014/main" id="{E96F2174-E60F-47D9-9BF3-8B9E7EF54B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055814" y="5852160"/>
            <a:ext cx="548640" cy="548640"/>
          </a:xfrm>
          <a:prstGeom prst="ellipse">
            <a:avLst/>
          </a:prstGeom>
          <a:solidFill>
            <a:srgbClr val="AE1813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269351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Rectangle 55">
            <a:extLst>
              <a:ext uri="{FF2B5EF4-FFF2-40B4-BE49-F238E27FC236}">
                <a16:creationId xmlns:a16="http://schemas.microsoft.com/office/drawing/2014/main" id="{904DB13E-F722-4ED6-BB00-556651E952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8" name="Rectangle 57">
            <a:extLst>
              <a:ext uri="{FF2B5EF4-FFF2-40B4-BE49-F238E27FC236}">
                <a16:creationId xmlns:a16="http://schemas.microsoft.com/office/drawing/2014/main" id="{1E8D93C5-28EB-42D0-86CE-D804955653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89" name="Rectangle 59">
            <a:extLst>
              <a:ext uri="{FF2B5EF4-FFF2-40B4-BE49-F238E27FC236}">
                <a16:creationId xmlns:a16="http://schemas.microsoft.com/office/drawing/2014/main" id="{AB1B1E7D-F76D-4744-AF85-239E6998A4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90" name="Rectangle 61">
            <a:extLst>
              <a:ext uri="{FF2B5EF4-FFF2-40B4-BE49-F238E27FC236}">
                <a16:creationId xmlns:a16="http://schemas.microsoft.com/office/drawing/2014/main" id="{3BB65211-00DB-45B6-A223-033B2D19CB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91" name="Group 63">
            <a:extLst>
              <a:ext uri="{FF2B5EF4-FFF2-40B4-BE49-F238E27FC236}">
                <a16:creationId xmlns:a16="http://schemas.microsoft.com/office/drawing/2014/main" id="{E26428D7-C6F3-473D-A360-A3F5C3E872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65" name="Straight Connector 64">
              <a:extLst>
                <a:ext uri="{FF2B5EF4-FFF2-40B4-BE49-F238E27FC236}">
                  <a16:creationId xmlns:a16="http://schemas.microsoft.com/office/drawing/2014/main" id="{14DF524F-3FEF-4236-90C6-820E876A94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>
              <a:extLst>
                <a:ext uri="{FF2B5EF4-FFF2-40B4-BE49-F238E27FC236}">
                  <a16:creationId xmlns:a16="http://schemas.microsoft.com/office/drawing/2014/main" id="{2400A003-1BE9-49C2-8E57-DCD9B870FC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3BF0991-F9A1-4282-99DB-92D70239F6A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2" name="Rectangle 68">
            <a:extLst>
              <a:ext uri="{FF2B5EF4-FFF2-40B4-BE49-F238E27FC236}">
                <a16:creationId xmlns:a16="http://schemas.microsoft.com/office/drawing/2014/main" id="{1C3E817E-E139-426E-89E5-9DD346EC75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3" name="Rectangle 70">
            <a:extLst>
              <a:ext uri="{FF2B5EF4-FFF2-40B4-BE49-F238E27FC236}">
                <a16:creationId xmlns:a16="http://schemas.microsoft.com/office/drawing/2014/main" id="{E2ADD2F6-F7FC-464F-8F18-5BDBD27A73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7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lt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4" name="Rectangle 72">
            <a:extLst>
              <a:ext uri="{FF2B5EF4-FFF2-40B4-BE49-F238E27FC236}">
                <a16:creationId xmlns:a16="http://schemas.microsoft.com/office/drawing/2014/main" id="{5A3A31F1-FA83-497F-98FF-9A5621DC55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867" y="0"/>
            <a:ext cx="8168743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 descr="Text, letter&#10;&#10;Description automatically generated">
            <a:extLst>
              <a:ext uri="{FF2B5EF4-FFF2-40B4-BE49-F238E27FC236}">
                <a16:creationId xmlns:a16="http://schemas.microsoft.com/office/drawing/2014/main" id="{BA736834-77A8-417A-B8FE-4614AF08080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94397" y="645106"/>
            <a:ext cx="6806975" cy="5559896"/>
          </a:xfrm>
          <a:prstGeom prst="rect">
            <a:avLst/>
          </a:prstGeom>
        </p:spPr>
      </p:pic>
      <p:sp>
        <p:nvSpPr>
          <p:cNvPr id="95" name="Rectangle 74">
            <a:extLst>
              <a:ext uri="{FF2B5EF4-FFF2-40B4-BE49-F238E27FC236}">
                <a16:creationId xmlns:a16="http://schemas.microsoft.com/office/drawing/2014/main" id="{343FF9E2-8F7E-4BCC-9A50-C41AD8A56D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331468" y="164592"/>
            <a:ext cx="3708894" cy="6540176"/>
          </a:xfrm>
          <a:prstGeom prst="rect">
            <a:avLst/>
          </a:prstGeom>
          <a:noFill/>
          <a:ln w="63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2F32C64-00DF-4BF1-8C10-FBE679F987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60024" y="1559768"/>
            <a:ext cx="3434862" cy="3135379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83000"/>
              </a:lnSpc>
            </a:pPr>
            <a:r>
              <a:rPr lang="en-US" sz="3700" cap="all" spc="-100" dirty="0"/>
              <a:t>(Or punctuation)</a:t>
            </a:r>
          </a:p>
        </p:txBody>
      </p:sp>
      <p:sp>
        <p:nvSpPr>
          <p:cNvPr id="96" name="Rectangle 76">
            <a:extLst>
              <a:ext uri="{FF2B5EF4-FFF2-40B4-BE49-F238E27FC236}">
                <a16:creationId xmlns:a16="http://schemas.microsoft.com/office/drawing/2014/main" id="{47751BC8-250F-493B-BDF9-D45BA5991D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219318" y="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97" name="Straight Connector 78">
            <a:extLst>
              <a:ext uri="{FF2B5EF4-FFF2-40B4-BE49-F238E27FC236}">
                <a16:creationId xmlns:a16="http://schemas.microsoft.com/office/drawing/2014/main" id="{BF0F044C-8394-47CB-8E3D-FA56B06939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333618" y="-1172"/>
            <a:ext cx="0" cy="64008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rgbClr val="FFFFFF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Straight Connector 80">
            <a:extLst>
              <a:ext uri="{FF2B5EF4-FFF2-40B4-BE49-F238E27FC236}">
                <a16:creationId xmlns:a16="http://schemas.microsoft.com/office/drawing/2014/main" id="{6B2DCD75-B707-4C51-8ADC-813834C09A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025258" y="-1172"/>
            <a:ext cx="0" cy="64008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rgbClr val="FFFFFF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Straight Connector 82">
            <a:extLst>
              <a:ext uri="{FF2B5EF4-FFF2-40B4-BE49-F238E27FC236}">
                <a16:creationId xmlns:a16="http://schemas.microsoft.com/office/drawing/2014/main" id="{F4851414-8BB1-42EF-912B-608FCE07B2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333618" y="644123"/>
            <a:ext cx="1691640" cy="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rgbClr val="FFFFFF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851627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AB43E2-6307-4A50-9593-4055CB4132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to do next…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57B7AF-29F2-4BF2-9A63-7376959205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1838076"/>
            <a:ext cx="10058400" cy="3582063"/>
          </a:xfrm>
        </p:spPr>
        <p:txBody>
          <a:bodyPr>
            <a:normAutofit/>
          </a:bodyPr>
          <a:lstStyle/>
          <a:p>
            <a:r>
              <a:rPr lang="en-GB" sz="2800" dirty="0"/>
              <a:t>Write your poem </a:t>
            </a:r>
          </a:p>
          <a:p>
            <a:r>
              <a:rPr lang="en-GB" sz="2800" dirty="0"/>
              <a:t>Send it to your Year Group email address by Friday 26</a:t>
            </a:r>
            <a:r>
              <a:rPr lang="en-GB" sz="2800" baseline="30000" dirty="0"/>
              <a:t>th</a:t>
            </a:r>
            <a:r>
              <a:rPr lang="en-GB" sz="2800" dirty="0"/>
              <a:t> February </a:t>
            </a:r>
          </a:p>
          <a:p>
            <a:r>
              <a:rPr lang="en-GB" sz="2800" dirty="0"/>
              <a:t>Teachers in each Year Group will collect all poems to make an anthology (a collection of your poems)</a:t>
            </a:r>
          </a:p>
          <a:p>
            <a:r>
              <a:rPr lang="en-GB" sz="2800" dirty="0"/>
              <a:t>A winning poem will be selected from each Year Group</a:t>
            </a:r>
          </a:p>
          <a:p>
            <a:r>
              <a:rPr lang="en-GB" sz="2800" dirty="0"/>
              <a:t>The overall winner will receive </a:t>
            </a:r>
            <a:r>
              <a:rPr lang="en-GB" sz="2800"/>
              <a:t>a £10 </a:t>
            </a:r>
            <a:r>
              <a:rPr lang="en-GB" sz="2800" dirty="0"/>
              <a:t>book token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6161294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VTI">
  <a:themeElements>
    <a:clrScheme name="Custom 8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96A9A9"/>
      </a:accent1>
      <a:accent2>
        <a:srgbClr val="CB58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D0690C"/>
      </a:hlink>
      <a:folHlink>
        <a:srgbClr val="9696A0"/>
      </a:folHlink>
    </a:clrScheme>
    <a:fontScheme name="Savon">
      <a:majorFont>
        <a:latin typeface="Goudy Old Style" panose="02020404030301010803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oudy Old Style" panose="02020404030301010803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hade val="100000"/>
                <a:satMod val="300000"/>
              </a:schemeClr>
            </a:gs>
            <a:gs pos="100000">
              <a:schemeClr val="phClr">
                <a:tint val="100000"/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VTI" id="{A72E8C35-66DD-49F8-AF66-813F19B983AE}" vid="{93CCBC76-B7A1-4C3D-93EA-5CE34C4670F9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4415E8F4B35A04CB5D92736A1574110" ma:contentTypeVersion="12" ma:contentTypeDescription="Create a new document." ma:contentTypeScope="" ma:versionID="28fb5482c68460a17361afbb22101408">
  <xsd:schema xmlns:xsd="http://www.w3.org/2001/XMLSchema" xmlns:xs="http://www.w3.org/2001/XMLSchema" xmlns:p="http://schemas.microsoft.com/office/2006/metadata/properties" xmlns:ns2="2f1b26f6-7691-4ab4-a457-b49516d0f036" xmlns:ns3="11911484-a9ac-4f3c-900d-41e99c12edf0" targetNamespace="http://schemas.microsoft.com/office/2006/metadata/properties" ma:root="true" ma:fieldsID="8cd6f30bd5f89bb896aa9d005f2258aa" ns2:_="" ns3:_="">
    <xsd:import namespace="2f1b26f6-7691-4ab4-a457-b49516d0f036"/>
    <xsd:import namespace="11911484-a9ac-4f3c-900d-41e99c12edf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1b26f6-7691-4ab4-a457-b49516d0f03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911484-a9ac-4f3c-900d-41e99c12edf0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517A23E-0DC7-4CE5-9963-FBAD98B9AF3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f1b26f6-7691-4ab4-a457-b49516d0f036"/>
    <ds:schemaRef ds:uri="11911484-a9ac-4f3c-900d-41e99c12edf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0825AA1F-A595-4ED9-A63E-D67D622E7B61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C93E3F2E-CE9A-4FDC-9E40-70E52F74678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214</Words>
  <Application>Microsoft Office PowerPoint</Application>
  <PresentationFormat>Widescreen</PresentationFormat>
  <Paragraphs>25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Garamond</vt:lpstr>
      <vt:lpstr>Goudy Old Style</vt:lpstr>
      <vt:lpstr>SavonVTI</vt:lpstr>
      <vt:lpstr>St Peter’s C of E Primary School   Lockdown Poetry Competition</vt:lpstr>
      <vt:lpstr>PowerPoint Presentation</vt:lpstr>
      <vt:lpstr>Your Task:  To write a pandemic poem about your life during lockdown </vt:lpstr>
      <vt:lpstr>What might your poem look like? Remember that…</vt:lpstr>
      <vt:lpstr>Let your heart speak to the world</vt:lpstr>
      <vt:lpstr>(Or punctuation)</vt:lpstr>
      <vt:lpstr>What to do next…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 Peter’s C of E Primary School   Lockdown Poetry Competition</dc:title>
  <dc:creator>Tracy Smith</dc:creator>
  <cp:lastModifiedBy>Roger Marshall</cp:lastModifiedBy>
  <cp:revision>2</cp:revision>
  <dcterms:created xsi:type="dcterms:W3CDTF">2021-01-19T15:23:54Z</dcterms:created>
  <dcterms:modified xsi:type="dcterms:W3CDTF">2021-01-22T18:09:41Z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0x01010004415E8F4B35A04CB5D92736A1574110</vt:lpwstr>
  </property>
</Properties>
</file>