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04" r:id="rId2"/>
    <p:sldId id="354" r:id="rId3"/>
    <p:sldId id="355" r:id="rId4"/>
    <p:sldId id="356" r:id="rId5"/>
    <p:sldId id="357" r:id="rId6"/>
    <p:sldId id="358" r:id="rId7"/>
    <p:sldId id="359" r:id="rId8"/>
    <p:sldId id="3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/>
              <a:t>Wednesday </a:t>
            </a:r>
            <a:r>
              <a:rPr lang="en-GB" b="1" u="sng" dirty="0" smtClean="0"/>
              <a:t>27 </a:t>
            </a:r>
            <a:r>
              <a:rPr lang="en-GB" b="1" u="sng" dirty="0" smtClean="0"/>
              <a:t>January 2021    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LI</a:t>
            </a:r>
            <a:r>
              <a:rPr lang="en-GB" b="1" u="sng" dirty="0" smtClean="0"/>
              <a:t>:  To </a:t>
            </a:r>
            <a:r>
              <a:rPr lang="en-GB" b="1" u="sng" dirty="0" smtClean="0"/>
              <a:t>double and halve numbers</a:t>
            </a:r>
            <a:endParaRPr lang="en-GB" b="1" u="sng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10 questions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278055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10 questions</a:t>
            </a:r>
            <a:endParaRPr lang="en-GB" b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……. + 9 = 13</a:t>
            </a:r>
          </a:p>
          <a:p>
            <a:pPr marL="514350" indent="-514350">
              <a:buAutoNum type="arabicPeriod"/>
            </a:pPr>
            <a:r>
              <a:rPr lang="en-GB" dirty="0" smtClean="0"/>
              <a:t>70 – 50</a:t>
            </a:r>
          </a:p>
          <a:p>
            <a:pPr marL="514350" indent="-514350">
              <a:buAutoNum type="arabicPeriod" startAt="3"/>
            </a:pPr>
            <a:r>
              <a:rPr lang="en-GB" dirty="0" smtClean="0"/>
              <a:t>10 x 6</a:t>
            </a:r>
          </a:p>
          <a:p>
            <a:pPr marL="514350" indent="-514350">
              <a:buAutoNum type="arabicPeriod" startAt="3"/>
            </a:pPr>
            <a:r>
              <a:rPr lang="en-GB" dirty="0" smtClean="0"/>
              <a:t>7 x 2</a:t>
            </a:r>
          </a:p>
          <a:p>
            <a:pPr marL="514350" indent="-514350">
              <a:buAutoNum type="arabicPeriod" startAt="3"/>
            </a:pPr>
            <a:r>
              <a:rPr lang="en-GB" dirty="0" smtClean="0"/>
              <a:t>18 divided by 2</a:t>
            </a:r>
          </a:p>
          <a:p>
            <a:pPr marL="514350" indent="-514350">
              <a:buAutoNum type="arabicPeriod" startAt="3"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….. divided by 5 = 8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Find a quarter of 24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52 + 29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94 – 62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 Find a half of 26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258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4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14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9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81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32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13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379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399" y="718087"/>
            <a:ext cx="10653501" cy="15246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225" y="2877173"/>
            <a:ext cx="7881750" cy="184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088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12800" y="288925"/>
            <a:ext cx="10515600" cy="1325563"/>
          </a:xfrm>
        </p:spPr>
        <p:txBody>
          <a:bodyPr/>
          <a:lstStyle/>
          <a:p>
            <a:r>
              <a:rPr lang="en-GB" b="1" dirty="0" smtClean="0"/>
              <a:t>Sequences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Fill in the missing number boxes to complete the sequences.</a:t>
            </a:r>
          </a:p>
          <a:p>
            <a:r>
              <a:rPr lang="en-GB" dirty="0" smtClean="0"/>
              <a:t>128, 64,           , 16,           . Did you halve or double? </a:t>
            </a:r>
          </a:p>
          <a:p>
            <a:r>
              <a:rPr lang="en-GB" dirty="0" smtClean="0"/>
              <a:t>160, 80,           , 20,           , 5. Did you halve or double? </a:t>
            </a:r>
          </a:p>
          <a:p>
            <a:r>
              <a:rPr lang="en-GB" dirty="0" smtClean="0"/>
              <a:t>2, 4,           , 16,          , 64,128.  Did you halve or double?</a:t>
            </a:r>
          </a:p>
          <a:p>
            <a:r>
              <a:rPr lang="en-GB" dirty="0" smtClean="0"/>
              <a:t>3, 6,           , 24,          ,  96. Did you halve or double?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476500" y="2336800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038600" y="2336800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476500" y="2847975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038600" y="2847975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943100" y="3359150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378200" y="3359150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943100" y="3888581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97250" y="3888581"/>
            <a:ext cx="660400" cy="368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506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150" y="1150462"/>
            <a:ext cx="5390100" cy="3287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2850" y="1150462"/>
            <a:ext cx="5440950" cy="342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287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190"/>
            <a:ext cx="6078560" cy="34406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560" y="928190"/>
            <a:ext cx="5288400" cy="314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708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8364" y="1708944"/>
            <a:ext cx="6092856" cy="32385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Double these numbers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6070600" y="1728788"/>
            <a:ext cx="6121400" cy="319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119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F9642E-A253-4F66-AA82-AF1E91A2FF69}"/>
</file>

<file path=customXml/itemProps2.xml><?xml version="1.0" encoding="utf-8"?>
<ds:datastoreItem xmlns:ds="http://schemas.openxmlformats.org/officeDocument/2006/customXml" ds:itemID="{43C40479-9961-4345-9882-E94D2946DA69}"/>
</file>

<file path=customXml/itemProps3.xml><?xml version="1.0" encoding="utf-8"?>
<ds:datastoreItem xmlns:ds="http://schemas.openxmlformats.org/officeDocument/2006/customXml" ds:itemID="{17B7F16C-1E4F-4F6F-90D9-379C03B45FC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5087</TotalTime>
  <Words>138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Wednesday 27 January 2021     LI:  To double and halve numbers</vt:lpstr>
      <vt:lpstr>10 questions</vt:lpstr>
      <vt:lpstr>Answers</vt:lpstr>
      <vt:lpstr>PowerPoint Presentation</vt:lpstr>
      <vt:lpstr>Sequences</vt:lpstr>
      <vt:lpstr>PowerPoint Presentation</vt:lpstr>
      <vt:lpstr>PowerPoint Presentation</vt:lpstr>
      <vt:lpstr>Double these numbers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329</cp:revision>
  <dcterms:created xsi:type="dcterms:W3CDTF">2017-09-14T14:43:01Z</dcterms:created>
  <dcterms:modified xsi:type="dcterms:W3CDTF">2021-01-22T11:32:53Z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