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8" r:id="rId13"/>
    <p:sldId id="309" r:id="rId14"/>
    <p:sldId id="299" r:id="rId15"/>
    <p:sldId id="300" r:id="rId16"/>
    <p:sldId id="307" r:id="rId17"/>
    <p:sldId id="310" r:id="rId18"/>
    <p:sldId id="311" r:id="rId19"/>
    <p:sldId id="301" r:id="rId20"/>
    <p:sldId id="312" r:id="rId21"/>
    <p:sldId id="313" r:id="rId22"/>
    <p:sldId id="314" r:id="rId23"/>
    <p:sldId id="315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43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19.png"/><Relationship Id="rId7" Type="http://schemas.openxmlformats.org/officeDocument/2006/relationships/image" Target="../media/image26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9.png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Subtract 2 hundredths from the place value 	 	 chart.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thousandths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blipFill>
                <a:blip r:embed="rId4"/>
                <a:stretch>
                  <a:fillRect l="-1676" r="-958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99264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026" y="1005223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005223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73811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487582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1005223"/>
            <a:ext cx="554771" cy="541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005223"/>
            <a:ext cx="548777" cy="53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26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Subtract 2 hundredths from the place value 	 	 chart.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thousandths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blipFill>
                <a:blip r:embed="rId5"/>
                <a:stretch>
                  <a:fillRect l="-1676" r="-958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317252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026" y="1005223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005223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487582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1005223"/>
            <a:ext cx="554771" cy="541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005223"/>
            <a:ext cx="548777" cy="5352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25447" y="2659952"/>
            <a:ext cx="2390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12.421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31301" y="3536957"/>
            <a:ext cx="2390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12.401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30104" y="480896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35345" y="480896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81735" y="522297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109502" y="5656436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61987" y="5656436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63619" y="5656436"/>
            <a:ext cx="1416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0.004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D26B243-D4C4-4C32-B6BD-DA9BF6A58E60}"/>
              </a:ext>
            </a:extLst>
          </p:cNvPr>
          <p:cNvSpPr/>
          <p:nvPr/>
        </p:nvSpPr>
        <p:spPr>
          <a:xfrm>
            <a:off x="3620699" y="73811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39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84242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40524" y="2341477"/>
            <a:ext cx="70748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Use place value counters to make the number:</a:t>
            </a:r>
          </a:p>
          <a:p>
            <a:pPr algn="ctr"/>
            <a:r>
              <a:rPr lang="en-GB" sz="2800" dirty="0"/>
              <a:t> 23.004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40524" y="3700792"/>
            <a:ext cx="70748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____ tens.</a:t>
            </a:r>
          </a:p>
          <a:p>
            <a:r>
              <a:rPr lang="en-GB" sz="2400" dirty="0"/>
              <a:t>There are ____ ones.</a:t>
            </a:r>
          </a:p>
          <a:p>
            <a:r>
              <a:rPr lang="en-GB" sz="2400" dirty="0"/>
              <a:t>There are ____ tenths.</a:t>
            </a:r>
          </a:p>
          <a:p>
            <a:r>
              <a:rPr lang="en-GB" sz="2400" dirty="0"/>
              <a:t>There are ____ hundredths.</a:t>
            </a:r>
          </a:p>
          <a:p>
            <a:r>
              <a:rPr lang="en-GB" sz="2400" dirty="0"/>
              <a:t>There are ____ thousandths.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996029"/>
            <a:ext cx="505769" cy="493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996029"/>
            <a:ext cx="554771" cy="5411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996029"/>
            <a:ext cx="548777" cy="5352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96" y="996029"/>
            <a:ext cx="554771" cy="5411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95623" y="3679076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95623" y="4041465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424" y="996029"/>
            <a:ext cx="505769" cy="4933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498535"/>
            <a:ext cx="505769" cy="49331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6499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395623" y="4403854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750876" y="40470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395623" y="4766243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210961" y="41528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395623" y="5128632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54" y="996029"/>
            <a:ext cx="548777" cy="53526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498535"/>
            <a:ext cx="548777" cy="53526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54" y="1498535"/>
            <a:ext cx="548777" cy="535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11" grpId="0"/>
      <p:bldP spid="16" grpId="0"/>
      <p:bldP spid="10" grpId="0" animBg="1"/>
      <p:bldP spid="10" grpId="1" animBg="1"/>
      <p:bldP spid="18" grpId="0"/>
      <p:bldP spid="19" grpId="0" animBg="1"/>
      <p:bldP spid="19" grpId="1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7199" y="556842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value of the digit 4 in each number.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23647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3791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31978"/>
            <a:ext cx="4551274" cy="369332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10495"/>
            <a:ext cx="4962074" cy="369332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9318"/>
            <a:ext cx="5292980" cy="369332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10706" y="1564974"/>
            <a:ext cx="124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38928" y="1564974"/>
            <a:ext cx="1193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26226"/>
            <a:ext cx="4551274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04743"/>
            <a:ext cx="4962074" cy="370800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3566"/>
            <a:ext cx="5292980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01106"/>
              </p:ext>
            </p:extLst>
          </p:nvPr>
        </p:nvGraphicFramePr>
        <p:xfrm>
          <a:off x="896251" y="410914"/>
          <a:ext cx="7170265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3671814" y="120775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71814" y="59739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007199" y="556842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value of the digit 4 in each number.</a:t>
            </a:r>
          </a:p>
        </p:txBody>
      </p:sp>
      <p:cxnSp>
        <p:nvCxnSpPr>
          <p:cNvPr id="23" name="Straight Connector 22"/>
          <p:cNvCxnSpPr>
            <a:cxnSpLocks/>
          </p:cNvCxnSpPr>
          <p:nvPr/>
        </p:nvCxnSpPr>
        <p:spPr>
          <a:xfrm>
            <a:off x="2125683" y="1985847"/>
            <a:ext cx="19105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42615" y="1862849"/>
            <a:ext cx="33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hundredths</a:t>
            </a:r>
          </a:p>
        </p:txBody>
      </p: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3930733" y="1968932"/>
            <a:ext cx="21284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519825" y="1878585"/>
            <a:ext cx="1428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tens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>
            <a:off x="7115696" y="1985847"/>
            <a:ext cx="19538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827783" y="1856575"/>
            <a:ext cx="2879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thousandths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17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  <p:bldP spid="20" grpId="0" animBg="1"/>
      <p:bldP spid="21" grpId="0" animBg="1"/>
      <p:bldP spid="22" grpId="0"/>
      <p:bldP spid="28" grpId="0"/>
      <p:bldP spid="30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36106" y="1564974"/>
            <a:ext cx="119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26226"/>
            <a:ext cx="4551274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04743"/>
            <a:ext cx="4962074" cy="370800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3566"/>
            <a:ext cx="5292980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562015"/>
              </p:ext>
            </p:extLst>
          </p:nvPr>
        </p:nvGraphicFramePr>
        <p:xfrm>
          <a:off x="896251" y="410914"/>
          <a:ext cx="7170265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3671814" y="120775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71814" y="59739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497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-0.05121 0.288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22031 0.4138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01719 0.1682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8" grpId="2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9003" y="368181"/>
            <a:ext cx="5722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part-whole model.</a:t>
            </a:r>
          </a:p>
        </p:txBody>
      </p:sp>
      <p:grpSp>
        <p:nvGrpSpPr>
          <p:cNvPr id="33" name="Group 32"/>
          <p:cNvGrpSpPr/>
          <p:nvPr/>
        </p:nvGrpSpPr>
        <p:grpSpPr>
          <a:xfrm rot="6465444">
            <a:off x="2244365" y="1386649"/>
            <a:ext cx="3744049" cy="2608268"/>
            <a:chOff x="2388010" y="1019026"/>
            <a:chExt cx="3744049" cy="2608268"/>
          </a:xfrm>
        </p:grpSpPr>
        <p:sp>
          <p:nvSpPr>
            <p:cNvPr id="9" name="Oval 8"/>
            <p:cNvSpPr/>
            <p:nvPr/>
          </p:nvSpPr>
          <p:spPr>
            <a:xfrm>
              <a:off x="3790218" y="10190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>
              <a:endCxn id="13" idx="7"/>
            </p:cNvCxnSpPr>
            <p:nvPr/>
          </p:nvCxnSpPr>
          <p:spPr>
            <a:xfrm flipH="1">
              <a:off x="3166493" y="1581374"/>
              <a:ext cx="623727" cy="474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2388010" y="1927141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5134556" flipH="1" flipV="1">
              <a:off x="3567998" y="2100615"/>
              <a:ext cx="833687" cy="4373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3314979" y="2745167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4430267" y="1855617"/>
              <a:ext cx="399642" cy="7644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/>
            <p:cNvSpPr/>
            <p:nvPr/>
          </p:nvSpPr>
          <p:spPr>
            <a:xfrm>
              <a:off x="4502777" y="25911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674652" y="1345907"/>
              <a:ext cx="808669" cy="4100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5220010" y="1700100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523077" y="270005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3.627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4313041" y="1091369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3147608" y="1713890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0.6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3425098" y="3863993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0.007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318935" y="4905291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8935" y="4905291"/>
                <a:ext cx="1181891" cy="523220"/>
              </a:xfrm>
              <a:prstGeom prst="rect">
                <a:avLst/>
              </a:prstGeom>
              <a:blipFill>
                <a:blip r:embed="rId5"/>
                <a:stretch>
                  <a:fillRect l="-103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960174" y="4905291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0174" y="4905291"/>
                <a:ext cx="1105871" cy="523220"/>
              </a:xfrm>
              <a:prstGeom prst="rect">
                <a:avLst/>
              </a:prstGeom>
              <a:blipFill>
                <a:blip r:embed="rId6"/>
                <a:stretch>
                  <a:fillRect l="-11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908321" y="4874622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21" y="4874622"/>
                <a:ext cx="2114837" cy="523220"/>
              </a:xfrm>
              <a:prstGeom prst="rect">
                <a:avLst/>
              </a:prstGeom>
              <a:blipFill>
                <a:blip r:embed="rId7"/>
                <a:stretch>
                  <a:fillRect l="-576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5064485" y="4865406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43" name="TextBox 42"/>
          <p:cNvSpPr txBox="1"/>
          <p:nvPr/>
        </p:nvSpPr>
        <p:spPr>
          <a:xfrm>
            <a:off x="2848201" y="2887170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0.02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942518" y="4865406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0.02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47608" y="1713890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  <a:endParaRPr lang="en-GB" sz="28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6861" y="5298910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629705" y="54415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847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1" grpId="0"/>
      <p:bldP spid="42" grpId="0"/>
      <p:bldP spid="43" grpId="0"/>
      <p:bldP spid="43" grpId="1"/>
      <p:bldP spid="44" grpId="0"/>
      <p:bldP spid="45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50" y="457458"/>
            <a:ext cx="3019425" cy="2762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4402" y="756990"/>
            <a:ext cx="5017976" cy="15669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696873" y="4849693"/>
            <a:ext cx="1348431" cy="1324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5017989"/>
            <a:ext cx="1066293" cy="11559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</a:blip>
          <a:srcRect l="35002" t="23074" r="31995" b="33000"/>
          <a:stretch/>
        </p:blipFill>
        <p:spPr>
          <a:xfrm>
            <a:off x="5686283" y="5017989"/>
            <a:ext cx="399288" cy="11559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918515"/>
            <a:ext cx="222432" cy="2553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2004315" y="4849693"/>
            <a:ext cx="1348431" cy="13242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696873" y="3693782"/>
            <a:ext cx="1348431" cy="13242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4251949" y="5017989"/>
            <a:ext cx="1066293" cy="11559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3964218"/>
            <a:ext cx="1066293" cy="11559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4251949" y="3964218"/>
            <a:ext cx="1066293" cy="11559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2950695"/>
            <a:ext cx="1066293" cy="11559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918515"/>
            <a:ext cx="222432" cy="2553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687837"/>
            <a:ext cx="222432" cy="2553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687837"/>
            <a:ext cx="222432" cy="25538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408743"/>
            <a:ext cx="222432" cy="2553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408743"/>
            <a:ext cx="222432" cy="25538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153358"/>
            <a:ext cx="222432" cy="2553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lum bright="70000" contrast="-70000"/>
          </a:blip>
          <a:srcRect l="44808" t="28591" r="18639" b="28089"/>
          <a:stretch/>
        </p:blipFill>
        <p:spPr>
          <a:xfrm>
            <a:off x="4251949" y="2950695"/>
            <a:ext cx="1066293" cy="115591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14400" y="1923838"/>
            <a:ext cx="1496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0.1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</a:blip>
          <a:srcRect l="35002" t="23074" r="31995" b="33000"/>
          <a:stretch/>
        </p:blipFill>
        <p:spPr>
          <a:xfrm>
            <a:off x="6019823" y="5017989"/>
            <a:ext cx="399288" cy="115591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14400" y="1923327"/>
            <a:ext cx="1496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0.12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921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6465444">
            <a:off x="78135" y="1245573"/>
            <a:ext cx="3744049" cy="2608268"/>
            <a:chOff x="2388010" y="1019026"/>
            <a:chExt cx="3744049" cy="2608268"/>
          </a:xfrm>
        </p:grpSpPr>
        <p:sp>
          <p:nvSpPr>
            <p:cNvPr id="3" name="Oval 2"/>
            <p:cNvSpPr/>
            <p:nvPr/>
          </p:nvSpPr>
          <p:spPr>
            <a:xfrm>
              <a:off x="3790218" y="10190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" name="Straight Connector 3"/>
            <p:cNvCxnSpPr>
              <a:endCxn id="5" idx="7"/>
            </p:cNvCxnSpPr>
            <p:nvPr/>
          </p:nvCxnSpPr>
          <p:spPr>
            <a:xfrm flipH="1">
              <a:off x="3166493" y="1581374"/>
              <a:ext cx="623727" cy="474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2388010" y="1927141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/>
            <p:nvPr/>
          </p:nvCxnSpPr>
          <p:spPr>
            <a:xfrm rot="15134556" flipH="1" flipV="1">
              <a:off x="3567998" y="2100615"/>
              <a:ext cx="833687" cy="4373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/>
            <p:cNvSpPr/>
            <p:nvPr/>
          </p:nvSpPr>
          <p:spPr>
            <a:xfrm>
              <a:off x="3314979" y="2745167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4430267" y="1855617"/>
              <a:ext cx="399642" cy="7644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4502777" y="25911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4674652" y="1345907"/>
              <a:ext cx="808669" cy="4100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220010" y="1700100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351203" y="255333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3.627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6811" y="95029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246875" y="3722917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0.007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81971" y="2746094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0.12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84045" y="1599107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221330" y="1900457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1900457"/>
                <a:ext cx="1181891" cy="523220"/>
              </a:xfrm>
              <a:prstGeom prst="rect">
                <a:avLst/>
              </a:prstGeom>
              <a:blipFill>
                <a:blip r:embed="rId5"/>
                <a:stretch>
                  <a:fillRect l="-103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62569" y="1900457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1900457"/>
                <a:ext cx="1105871" cy="523220"/>
              </a:xfrm>
              <a:prstGeom prst="rect">
                <a:avLst/>
              </a:prstGeom>
              <a:blipFill>
                <a:blip r:embed="rId6"/>
                <a:stretch>
                  <a:fillRect l="-11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10716" y="1909673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1909673"/>
                <a:ext cx="2114837" cy="523220"/>
              </a:xfrm>
              <a:prstGeom prst="rect">
                <a:avLst/>
              </a:prstGeom>
              <a:blipFill>
                <a:blip r:embed="rId7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966880" y="1900457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844913" y="1900457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0.02</a:t>
            </a:r>
            <a:endParaRPr lang="en-GB" sz="32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21330" y="2752915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2752915"/>
                <a:ext cx="1181891" cy="523220"/>
              </a:xfrm>
              <a:prstGeom prst="rect">
                <a:avLst/>
              </a:prstGeom>
              <a:blipFill>
                <a:blip r:embed="rId8"/>
                <a:stretch>
                  <a:fillRect l="-10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862569" y="2752915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2752915"/>
                <a:ext cx="1105871" cy="523220"/>
              </a:xfrm>
              <a:prstGeom prst="rect">
                <a:avLst/>
              </a:prstGeom>
              <a:blipFill>
                <a:blip r:embed="rId9"/>
                <a:stretch>
                  <a:fillRect l="-1160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810716" y="2762131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2762131"/>
                <a:ext cx="2114837" cy="523220"/>
              </a:xfrm>
              <a:prstGeom prst="rect">
                <a:avLst/>
              </a:prstGeom>
              <a:blipFill>
                <a:blip r:embed="rId10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966880" y="2752915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4844913" y="2752915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0.12</a:t>
            </a:r>
            <a:endParaRPr lang="en-GB" sz="32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221330" y="3550985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3550985"/>
                <a:ext cx="1181891" cy="523220"/>
              </a:xfrm>
              <a:prstGeom prst="rect">
                <a:avLst/>
              </a:prstGeom>
              <a:blipFill>
                <a:blip r:embed="rId11"/>
                <a:stretch>
                  <a:fillRect l="-10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62569" y="3550985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3550985"/>
                <a:ext cx="1105871" cy="523220"/>
              </a:xfrm>
              <a:prstGeom prst="rect">
                <a:avLst/>
              </a:prstGeom>
              <a:blipFill>
                <a:blip r:embed="rId12"/>
                <a:stretch>
                  <a:fillRect l="-1160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810716" y="3560201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3560201"/>
                <a:ext cx="2114837" cy="523220"/>
              </a:xfrm>
              <a:prstGeom prst="rect">
                <a:avLst/>
              </a:prstGeom>
              <a:blipFill>
                <a:blip r:embed="rId13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966880" y="3550985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855950" y="1900457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5950" y="1900457"/>
                <a:ext cx="1970809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855950" y="2752915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5950" y="2752915"/>
                <a:ext cx="1970809" cy="523220"/>
              </a:xfrm>
              <a:prstGeom prst="rect">
                <a:avLst/>
              </a:prstGeom>
              <a:blipFill>
                <a:blip r:embed="rId1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6840158" y="3550985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158" y="3550985"/>
                <a:ext cx="1970809" cy="523220"/>
              </a:xfrm>
              <a:prstGeom prst="rect">
                <a:avLst/>
              </a:prstGeom>
              <a:blipFill>
                <a:blip r:embed="rId1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9802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6058" y="4942402"/>
            <a:ext cx="973642" cy="682908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61388"/>
              </p:ext>
            </p:extLst>
          </p:nvPr>
        </p:nvGraphicFramePr>
        <p:xfrm>
          <a:off x="476015" y="609097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673909" y="1340546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1673909" y="79557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17120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17" y="117120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4" y="117120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27" y="117120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539" y="117120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675297"/>
            <a:ext cx="516817" cy="504088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42453"/>
              </p:ext>
            </p:extLst>
          </p:nvPr>
        </p:nvGraphicFramePr>
        <p:xfrm>
          <a:off x="4399756" y="614582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5597650" y="134603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97650" y="8010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176694"/>
            <a:ext cx="516817" cy="5040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176694"/>
            <a:ext cx="505770" cy="4933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755" y="1176694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80" y="1176694"/>
            <a:ext cx="516817" cy="5040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651155"/>
            <a:ext cx="516817" cy="50408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176694"/>
            <a:ext cx="505770" cy="4933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651155"/>
            <a:ext cx="505770" cy="49331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651155"/>
            <a:ext cx="505770" cy="4933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125616"/>
            <a:ext cx="505770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125616"/>
            <a:ext cx="505770" cy="4933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600077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600077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074538"/>
            <a:ext cx="505770" cy="49331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3074538"/>
            <a:ext cx="505770" cy="49331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548998"/>
            <a:ext cx="505770" cy="493312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1814064" y="4596854"/>
            <a:ext cx="4613538" cy="848286"/>
          </a:xfrm>
          <a:prstGeom prst="wedgeRoundRectCallout">
            <a:avLst>
              <a:gd name="adj1" fmla="val -52555"/>
              <a:gd name="adj2" fmla="val 2857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place value chart on the left represents the largest number.</a:t>
            </a:r>
          </a:p>
        </p:txBody>
      </p:sp>
      <p:sp>
        <p:nvSpPr>
          <p:cNvPr id="53" name="Oval 52"/>
          <p:cNvSpPr/>
          <p:nvPr/>
        </p:nvSpPr>
        <p:spPr>
          <a:xfrm>
            <a:off x="414008" y="58963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296397" y="544488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2694" y="5355458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705538" y="54981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64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1" grpId="0" animBg="1"/>
      <p:bldP spid="53" grpId="0" animBg="1"/>
      <p:bldP spid="54" grpId="0" animBg="1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960216"/>
              </p:ext>
            </p:extLst>
          </p:nvPr>
        </p:nvGraphicFramePr>
        <p:xfrm>
          <a:off x="476015" y="609097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673909" y="1340546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1673909" y="79557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17120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17" y="117120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4" y="117120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27" y="117120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539" y="117120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675297"/>
            <a:ext cx="516817" cy="504088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374736"/>
              </p:ext>
            </p:extLst>
          </p:nvPr>
        </p:nvGraphicFramePr>
        <p:xfrm>
          <a:off x="4399756" y="614582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5597650" y="134603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97650" y="8010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176694"/>
            <a:ext cx="516817" cy="5040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176694"/>
            <a:ext cx="505770" cy="4933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755" y="1176694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80" y="1176694"/>
            <a:ext cx="516817" cy="5040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651155"/>
            <a:ext cx="516817" cy="50408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176694"/>
            <a:ext cx="505770" cy="4933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651155"/>
            <a:ext cx="505770" cy="49331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651155"/>
            <a:ext cx="505770" cy="4933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125616"/>
            <a:ext cx="505770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125616"/>
            <a:ext cx="505770" cy="4933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600077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600077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074538"/>
            <a:ext cx="505770" cy="49331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3074538"/>
            <a:ext cx="505770" cy="49331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548998"/>
            <a:ext cx="505770" cy="4933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4426" y="4042310"/>
            <a:ext cx="392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ones, 1 tenth and 3 hundredths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433502" y="4030631"/>
            <a:ext cx="392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one, 11 tenths and 3 hundredths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948972" y="4454099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2.13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854843" y="4371798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1.113</a:t>
            </a:r>
          </a:p>
        </p:txBody>
      </p:sp>
      <p:sp>
        <p:nvSpPr>
          <p:cNvPr id="58" name="L-Shape 57"/>
          <p:cNvSpPr/>
          <p:nvPr/>
        </p:nvSpPr>
        <p:spPr>
          <a:xfrm rot="10800000" flipV="1">
            <a:off x="5902407" y="1078522"/>
            <a:ext cx="980449" cy="2925733"/>
          </a:xfrm>
          <a:prstGeom prst="corner">
            <a:avLst>
              <a:gd name="adj1" fmla="val 235373"/>
              <a:gd name="adj2" fmla="val 4937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524" y="1176694"/>
            <a:ext cx="505769" cy="493312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854843" y="4371798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2.13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266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2" grpId="0"/>
      <p:bldP spid="57" grpId="0"/>
      <p:bldP spid="57" grpId="1"/>
      <p:bldP spid="58" grpId="0" animBg="1"/>
      <p:bldP spid="58" grpId="1" animBg="1"/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314253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0.2|1.3|13.3|10.2|1.8|1.8|4.5|1.9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1|2.1|3.7|2.8|6.4|2.9|3.4|1.4|3.3|2.7|0.9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2.1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4.3|1.1|2.2|3|4.1|4.9|2.5|5.7|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6|7.4|11.2|7.7|4.3|5.4|3.7|1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|5.7|0.8|2|0.9|1.6|13.7|1.3|1.9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9.5|1.6|2|11.9|0.8|2.6|2.1|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5.1|1.4|1.4|2.4|18.2|6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3.6|2.3|6.4|5.5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5.4|9.6|4.3|23.9|1.8|3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11911484-a9ac-4f3c-900d-41e99c12edf0"/>
    <ds:schemaRef ds:uri="http://www.w3.org/XML/1998/namespace"/>
    <ds:schemaRef ds:uri="http://schemas.microsoft.com/office/2006/metadata/properties"/>
    <ds:schemaRef ds:uri="2f1b26f6-7691-4ab4-a457-b49516d0f036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9A8E02-BF9B-46C9-AA96-D826AC6CE5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3278</TotalTime>
  <Words>460</Words>
  <Application>Microsoft Office PowerPoint</Application>
  <PresentationFormat>On-screen Show (4:3)</PresentationFormat>
  <Paragraphs>203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224</cp:revision>
  <dcterms:created xsi:type="dcterms:W3CDTF">2019-07-05T11:02:13Z</dcterms:created>
  <dcterms:modified xsi:type="dcterms:W3CDTF">2021-01-05T10:19:54Z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