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1" r:id="rId14"/>
    <p:sldId id="299" r:id="rId15"/>
    <p:sldId id="300" r:id="rId16"/>
    <p:sldId id="306" r:id="rId17"/>
    <p:sldId id="307" r:id="rId18"/>
    <p:sldId id="314" r:id="rId19"/>
    <p:sldId id="315" r:id="rId20"/>
    <p:sldId id="301" r:id="rId21"/>
    <p:sldId id="304" r:id="rId22"/>
    <p:sldId id="308" r:id="rId23"/>
    <p:sldId id="309" r:id="rId24"/>
    <p:sldId id="313" r:id="rId25"/>
    <p:sldId id="31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74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94"/>
  </p:normalViewPr>
  <p:slideViewPr>
    <p:cSldViewPr snapToGrid="0" snapToObjects="1">
      <p:cViewPr varScale="1">
        <p:scale>
          <a:sx n="124" d="100"/>
          <a:sy n="124" d="100"/>
        </p:scale>
        <p:origin x="1320" y="176"/>
      </p:cViewPr>
      <p:guideLst>
        <p:guide orient="horz" pos="2160"/>
        <p:guide pos="7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200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200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What fraction of the hundred square is shaded?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Write the fraction as a decimal.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blipFill>
                <a:blip r:embed="rId4"/>
                <a:stretch>
                  <a:fillRect l="-1626" t="-1721" r="-894" b="-39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824" y="3865072"/>
            <a:ext cx="2324849" cy="223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200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200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What fraction of the hundred square is shaded?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Write the fraction as a decimal.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blipFill>
                <a:blip r:embed="rId5"/>
                <a:stretch>
                  <a:fillRect l="-1626" t="-1721" r="-894" b="-39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824" y="3865072"/>
            <a:ext cx="2324849" cy="223956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08593" y="334776"/>
            <a:ext cx="128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40902" y="334776"/>
            <a:ext cx="128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</a:rPr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80555" y="1616492"/>
            <a:ext cx="128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</a:rPr>
              <a:t>20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26883" y="1616492"/>
            <a:ext cx="128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790188" y="4076947"/>
                <a:ext cx="1280160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5"/>
                            </a:solidFill>
                          </a:rPr>
                          <m:t>23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5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5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0188" y="4076947"/>
                <a:ext cx="1280160" cy="76937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3804207" y="4989947"/>
            <a:ext cx="128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</a:rPr>
              <a:t>0.23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4281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5866551"/>
              </p:ext>
            </p:extLst>
          </p:nvPr>
        </p:nvGraphicFramePr>
        <p:xfrm>
          <a:off x="2528506" y="620836"/>
          <a:ext cx="379498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9498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748324" y="5001565"/>
            <a:ext cx="75137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_______ parts out of a hundred shaded.</a:t>
            </a:r>
          </a:p>
          <a:p>
            <a:r>
              <a:rPr lang="en-GB" sz="2800" dirty="0"/>
              <a:t>This is _______ %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52864" y="495539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02713" y="542542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122867" y="4375623"/>
            <a:ext cx="476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Percent means parts out of 100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7635192"/>
              </p:ext>
            </p:extLst>
          </p:nvPr>
        </p:nvGraphicFramePr>
        <p:xfrm>
          <a:off x="2503106" y="644059"/>
          <a:ext cx="379498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9498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79498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831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sp>
        <p:nvSpPr>
          <p:cNvPr id="40" name="TextBox 39"/>
          <p:cNvSpPr txBox="1"/>
          <p:nvPr/>
        </p:nvSpPr>
        <p:spPr>
          <a:xfrm>
            <a:off x="764384" y="4455852"/>
            <a:ext cx="733425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______ parts out of a hundred shaded.</a:t>
            </a:r>
          </a:p>
          <a:p>
            <a:r>
              <a:rPr lang="en-GB" sz="2800" dirty="0"/>
              <a:t>This is ______ %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503106" y="446792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49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103963" y="488139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49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64384" y="5606439"/>
            <a:ext cx="557235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49% is shaded, so </a:t>
            </a:r>
            <a:r>
              <a:rPr lang="en-GB" sz="2800" dirty="0">
                <a:solidFill>
                  <a:schemeClr val="accent1"/>
                </a:solidFill>
              </a:rPr>
              <a:t>51% </a:t>
            </a:r>
            <a:r>
              <a:rPr lang="en-GB" sz="2800" dirty="0"/>
              <a:t>is not shaded.</a:t>
            </a:r>
          </a:p>
          <a:p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6600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3" name="Table 8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931813"/>
              </p:ext>
            </p:extLst>
          </p:nvPr>
        </p:nvGraphicFramePr>
        <p:xfrm>
          <a:off x="1206500" y="425973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8234044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328643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659903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0914030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24121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010891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0790971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3464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sp>
        <p:nvSpPr>
          <p:cNvPr id="91" name="TextBox 90"/>
          <p:cNvSpPr txBox="1"/>
          <p:nvPr/>
        </p:nvSpPr>
        <p:spPr>
          <a:xfrm>
            <a:off x="777631" y="1048894"/>
            <a:ext cx="6269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Has 6% of the bar model been shaded?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/>
              <p:cNvSpPr txBox="1"/>
              <p:nvPr/>
            </p:nvSpPr>
            <p:spPr>
              <a:xfrm>
                <a:off x="777632" y="1792194"/>
                <a:ext cx="6646789" cy="7692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 out of 10 pieces shaded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2" name="TextBox 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7632" y="1792194"/>
                <a:ext cx="6646789" cy="769250"/>
              </a:xfrm>
              <a:prstGeom prst="rect">
                <a:avLst/>
              </a:prstGeom>
              <a:blipFill>
                <a:blip r:embed="rId5"/>
                <a:stretch>
                  <a:fillRect l="-192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3" name="TextBox 92"/>
              <p:cNvSpPr txBox="1"/>
              <p:nvPr/>
            </p:nvSpPr>
            <p:spPr>
              <a:xfrm>
                <a:off x="777632" y="2585274"/>
                <a:ext cx="6159500" cy="1200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10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i="0"/>
                          <m:t>60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i="0"/>
                          <m:t>100</m:t>
                        </m:r>
                      </m:den>
                    </m:f>
                    <m:r>
                      <a:rPr lang="en-GB" sz="280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 out of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60%</a:t>
                </a:r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93" name="TextBox 9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7632" y="2585274"/>
                <a:ext cx="6159500" cy="12002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4" name="Table 93">
            <a:extLst>
              <a:ext uri="{FF2B5EF4-FFF2-40B4-BE49-F238E27FC236}">
                <a16:creationId xmlns:a16="http://schemas.microsoft.com/office/drawing/2014/main" id="{26E7FDAE-BDFD-9446-A866-BEDCC4F19E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063112"/>
              </p:ext>
            </p:extLst>
          </p:nvPr>
        </p:nvGraphicFramePr>
        <p:xfrm>
          <a:off x="3200670" y="3361440"/>
          <a:ext cx="2736000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00">
                  <a:extLst>
                    <a:ext uri="{9D8B030D-6E8A-4147-A177-3AD203B41FA5}">
                      <a16:colId xmlns:a16="http://schemas.microsoft.com/office/drawing/2014/main" val="259824507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815425648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503078470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2635022654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3609357917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2778938929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3463847567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2757307843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3561208596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1983392093"/>
                    </a:ext>
                  </a:extLst>
                </a:gridCol>
              </a:tblGrid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4220967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729758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372564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4304916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4287748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6394020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8881048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7650096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6580953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278786"/>
                  </a:ext>
                </a:extLst>
              </a:tr>
            </a:tbl>
          </a:graphicData>
        </a:graphic>
      </p:graphicFrame>
      <p:pic>
        <p:nvPicPr>
          <p:cNvPr id="96" name="Picture 9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7441" y="1111869"/>
            <a:ext cx="975583" cy="6829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777632" y="1048895"/>
            <a:ext cx="6269117" cy="547050"/>
          </a:xfrm>
          <a:prstGeom prst="wedgeRoundRectCallout">
            <a:avLst>
              <a:gd name="adj1" fmla="val 53155"/>
              <a:gd name="adj2" fmla="val 43348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7" name="Picture 9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2056" y="5357595"/>
            <a:ext cx="747045" cy="747045"/>
          </a:xfrm>
          <a:prstGeom prst="rect">
            <a:avLst/>
          </a:prstGeom>
        </p:spPr>
      </p:pic>
      <p:sp>
        <p:nvSpPr>
          <p:cNvPr id="98" name="TextBox 97"/>
          <p:cNvSpPr txBox="1"/>
          <p:nvPr/>
        </p:nvSpPr>
        <p:spPr>
          <a:xfrm>
            <a:off x="5654900" y="550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706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2" grpId="0"/>
      <p:bldP spid="93" grpId="0"/>
      <p:bldP spid="2" grpId="0" animBg="1"/>
      <p:bldP spid="98" grpId="0"/>
      <p:bldP spid="9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1F343E8-0C1B-4F1E-9CE7-BDDE827F404E}"/>
              </a:ext>
            </a:extLst>
          </p:cNvPr>
          <p:cNvSpPr txBox="1"/>
          <p:nvPr/>
        </p:nvSpPr>
        <p:spPr>
          <a:xfrm>
            <a:off x="777632" y="698220"/>
            <a:ext cx="6646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100%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4DC1AEF-F8AF-4EB3-BD1C-BFBA678D02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1074567"/>
              </p:ext>
            </p:extLst>
          </p:nvPr>
        </p:nvGraphicFramePr>
        <p:xfrm>
          <a:off x="1196622" y="1925703"/>
          <a:ext cx="6096000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92553AF-EE10-4E6C-9FFC-35F52CB736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971969"/>
              </p:ext>
            </p:extLst>
          </p:nvPr>
        </p:nvGraphicFramePr>
        <p:xfrm>
          <a:off x="1196622" y="1925703"/>
          <a:ext cx="6096000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sp>
        <p:nvSpPr>
          <p:cNvPr id="6" name="Left Brace 5">
            <a:extLst>
              <a:ext uri="{FF2B5EF4-FFF2-40B4-BE49-F238E27FC236}">
                <a16:creationId xmlns:a16="http://schemas.microsoft.com/office/drawing/2014/main" id="{D95FA826-8666-4FCC-B231-2B398E24C24C}"/>
              </a:ext>
            </a:extLst>
          </p:cNvPr>
          <p:cNvSpPr/>
          <p:nvPr/>
        </p:nvSpPr>
        <p:spPr>
          <a:xfrm rot="5400000">
            <a:off x="4156904" y="-1276254"/>
            <a:ext cx="195192" cy="6096001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5B2787-ADE7-458A-B51C-70FC14D0DA21}"/>
              </a:ext>
            </a:extLst>
          </p:cNvPr>
          <p:cNvSpPr txBox="1"/>
          <p:nvPr/>
        </p:nvSpPr>
        <p:spPr>
          <a:xfrm>
            <a:off x="1014699" y="1154409"/>
            <a:ext cx="6646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100%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34303F5-C289-43C9-9592-CB06CBFEF5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0857990"/>
              </p:ext>
            </p:extLst>
          </p:nvPr>
        </p:nvGraphicFramePr>
        <p:xfrm>
          <a:off x="1196622" y="1925703"/>
          <a:ext cx="6096000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65428428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7355070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69091CAD-6D6C-4AF5-AD9C-4F41589A0D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90552"/>
              </p:ext>
            </p:extLst>
          </p:nvPr>
        </p:nvGraphicFramePr>
        <p:xfrm>
          <a:off x="1196622" y="1925703"/>
          <a:ext cx="6096000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91681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3775239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655564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006482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19209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642757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939729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4310903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sp>
        <p:nvSpPr>
          <p:cNvPr id="11" name="Left Brace 10">
            <a:extLst>
              <a:ext uri="{FF2B5EF4-FFF2-40B4-BE49-F238E27FC236}">
                <a16:creationId xmlns:a16="http://schemas.microsoft.com/office/drawing/2014/main" id="{FB2AF9AA-4F12-4B2A-9CC5-B8449C2C52CF}"/>
              </a:ext>
            </a:extLst>
          </p:cNvPr>
          <p:cNvSpPr/>
          <p:nvPr/>
        </p:nvSpPr>
        <p:spPr>
          <a:xfrm rot="16200000" flipV="1">
            <a:off x="2618087" y="1125245"/>
            <a:ext cx="195192" cy="3038124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12" name="Left Brace 11">
            <a:extLst>
              <a:ext uri="{FF2B5EF4-FFF2-40B4-BE49-F238E27FC236}">
                <a16:creationId xmlns:a16="http://schemas.microsoft.com/office/drawing/2014/main" id="{3CD011E4-04F0-4A2D-983E-76886B5B0C37}"/>
              </a:ext>
            </a:extLst>
          </p:cNvPr>
          <p:cNvSpPr/>
          <p:nvPr/>
        </p:nvSpPr>
        <p:spPr>
          <a:xfrm rot="16200000" flipV="1">
            <a:off x="5675964" y="1125245"/>
            <a:ext cx="195192" cy="3038124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14C8653-4D92-4546-B676-136EEFC2BF0B}"/>
              </a:ext>
            </a:extLst>
          </p:cNvPr>
          <p:cNvSpPr txBox="1"/>
          <p:nvPr/>
        </p:nvSpPr>
        <p:spPr>
          <a:xfrm>
            <a:off x="2286084" y="2731656"/>
            <a:ext cx="921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50%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4181AD-E868-44FC-83EA-51B5CD7B8CC3}"/>
              </a:ext>
            </a:extLst>
          </p:cNvPr>
          <p:cNvSpPr txBox="1"/>
          <p:nvPr/>
        </p:nvSpPr>
        <p:spPr>
          <a:xfrm>
            <a:off x="5365780" y="2743677"/>
            <a:ext cx="921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50%</a:t>
            </a:r>
          </a:p>
        </p:txBody>
      </p:sp>
      <p:sp>
        <p:nvSpPr>
          <p:cNvPr id="15" name="Left Brace 14">
            <a:extLst>
              <a:ext uri="{FF2B5EF4-FFF2-40B4-BE49-F238E27FC236}">
                <a16:creationId xmlns:a16="http://schemas.microsoft.com/office/drawing/2014/main" id="{1AE8E935-95D0-4480-82A3-9F20F24AB108}"/>
              </a:ext>
            </a:extLst>
          </p:cNvPr>
          <p:cNvSpPr/>
          <p:nvPr/>
        </p:nvSpPr>
        <p:spPr>
          <a:xfrm rot="16200000" flipV="1">
            <a:off x="1917225" y="1835986"/>
            <a:ext cx="97595" cy="1519043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16" name="Left Brace 15">
            <a:extLst>
              <a:ext uri="{FF2B5EF4-FFF2-40B4-BE49-F238E27FC236}">
                <a16:creationId xmlns:a16="http://schemas.microsoft.com/office/drawing/2014/main" id="{C8523C35-DF54-4799-90A0-0E8B2FC6BF86}"/>
              </a:ext>
            </a:extLst>
          </p:cNvPr>
          <p:cNvSpPr/>
          <p:nvPr/>
        </p:nvSpPr>
        <p:spPr>
          <a:xfrm rot="16200000" flipV="1">
            <a:off x="4975102" y="1835987"/>
            <a:ext cx="97595" cy="1519043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181B208-6865-4D59-B86D-0A265D5002C0}"/>
              </a:ext>
            </a:extLst>
          </p:cNvPr>
          <p:cNvSpPr txBox="1"/>
          <p:nvPr/>
        </p:nvSpPr>
        <p:spPr>
          <a:xfrm>
            <a:off x="1573278" y="2731656"/>
            <a:ext cx="921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25%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E38CA1F-C88E-4895-8199-EAABC0E37857}"/>
              </a:ext>
            </a:extLst>
          </p:cNvPr>
          <p:cNvSpPr txBox="1"/>
          <p:nvPr/>
        </p:nvSpPr>
        <p:spPr>
          <a:xfrm>
            <a:off x="3092339" y="2731656"/>
            <a:ext cx="921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25%</a:t>
            </a:r>
          </a:p>
        </p:txBody>
      </p:sp>
      <p:sp>
        <p:nvSpPr>
          <p:cNvPr id="19" name="Left Brace 18">
            <a:extLst>
              <a:ext uri="{FF2B5EF4-FFF2-40B4-BE49-F238E27FC236}">
                <a16:creationId xmlns:a16="http://schemas.microsoft.com/office/drawing/2014/main" id="{99A6C373-5E59-4273-BC54-7E3594292A62}"/>
              </a:ext>
            </a:extLst>
          </p:cNvPr>
          <p:cNvSpPr/>
          <p:nvPr/>
        </p:nvSpPr>
        <p:spPr>
          <a:xfrm rot="16200000" flipV="1">
            <a:off x="3456059" y="1835986"/>
            <a:ext cx="97595" cy="1519043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20" name="Left Brace 19">
            <a:extLst>
              <a:ext uri="{FF2B5EF4-FFF2-40B4-BE49-F238E27FC236}">
                <a16:creationId xmlns:a16="http://schemas.microsoft.com/office/drawing/2014/main" id="{5BEBE93E-7824-4EF7-8517-13B05066DC19}"/>
              </a:ext>
            </a:extLst>
          </p:cNvPr>
          <p:cNvSpPr/>
          <p:nvPr/>
        </p:nvSpPr>
        <p:spPr>
          <a:xfrm rot="16200000" flipV="1">
            <a:off x="6464166" y="1865984"/>
            <a:ext cx="147729" cy="1509183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670A8E-C004-4E71-804D-37EC3194A8CC}"/>
              </a:ext>
            </a:extLst>
          </p:cNvPr>
          <p:cNvSpPr txBox="1"/>
          <p:nvPr/>
        </p:nvSpPr>
        <p:spPr>
          <a:xfrm>
            <a:off x="4595977" y="2731656"/>
            <a:ext cx="921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25%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73A8B4C-9FD4-433C-91E0-98E0EA985B26}"/>
              </a:ext>
            </a:extLst>
          </p:cNvPr>
          <p:cNvSpPr txBox="1"/>
          <p:nvPr/>
        </p:nvSpPr>
        <p:spPr>
          <a:xfrm>
            <a:off x="6115038" y="2731656"/>
            <a:ext cx="921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25%</a:t>
            </a:r>
          </a:p>
        </p:txBody>
      </p:sp>
      <p:sp>
        <p:nvSpPr>
          <p:cNvPr id="23" name="Left Brace 22">
            <a:extLst>
              <a:ext uri="{FF2B5EF4-FFF2-40B4-BE49-F238E27FC236}">
                <a16:creationId xmlns:a16="http://schemas.microsoft.com/office/drawing/2014/main" id="{581118AE-3C31-42E6-8C63-A39E98E97EDF}"/>
              </a:ext>
            </a:extLst>
          </p:cNvPr>
          <p:cNvSpPr/>
          <p:nvPr/>
        </p:nvSpPr>
        <p:spPr>
          <a:xfrm rot="16200000" flipV="1">
            <a:off x="1455867" y="2287465"/>
            <a:ext cx="91110" cy="609600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50D60D7-80BD-4129-80DE-473271E7619E}"/>
              </a:ext>
            </a:extLst>
          </p:cNvPr>
          <p:cNvSpPr txBox="1"/>
          <p:nvPr/>
        </p:nvSpPr>
        <p:spPr>
          <a:xfrm>
            <a:off x="1048565" y="2731656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10%</a:t>
            </a:r>
          </a:p>
        </p:txBody>
      </p:sp>
      <p:sp>
        <p:nvSpPr>
          <p:cNvPr id="27" name="Left Brace 26">
            <a:extLst>
              <a:ext uri="{FF2B5EF4-FFF2-40B4-BE49-F238E27FC236}">
                <a16:creationId xmlns:a16="http://schemas.microsoft.com/office/drawing/2014/main" id="{E9E5400C-CBD2-473F-AD46-66173C808C02}"/>
              </a:ext>
            </a:extLst>
          </p:cNvPr>
          <p:cNvSpPr/>
          <p:nvPr/>
        </p:nvSpPr>
        <p:spPr>
          <a:xfrm rot="16200000" flipV="1">
            <a:off x="2068939" y="2287465"/>
            <a:ext cx="91110" cy="609600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6522BD2-F2E4-409C-9161-88219CA55957}"/>
              </a:ext>
            </a:extLst>
          </p:cNvPr>
          <p:cNvSpPr txBox="1"/>
          <p:nvPr/>
        </p:nvSpPr>
        <p:spPr>
          <a:xfrm>
            <a:off x="1661637" y="2731656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10%</a:t>
            </a:r>
          </a:p>
        </p:txBody>
      </p:sp>
      <p:sp>
        <p:nvSpPr>
          <p:cNvPr id="29" name="Left Brace 28">
            <a:extLst>
              <a:ext uri="{FF2B5EF4-FFF2-40B4-BE49-F238E27FC236}">
                <a16:creationId xmlns:a16="http://schemas.microsoft.com/office/drawing/2014/main" id="{7C1627E9-218D-4936-8798-869956B972EF}"/>
              </a:ext>
            </a:extLst>
          </p:cNvPr>
          <p:cNvSpPr/>
          <p:nvPr/>
        </p:nvSpPr>
        <p:spPr>
          <a:xfrm rot="16200000" flipV="1">
            <a:off x="2682011" y="2287465"/>
            <a:ext cx="91110" cy="609600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BA965D2-439E-4239-80E6-4307D0543A91}"/>
              </a:ext>
            </a:extLst>
          </p:cNvPr>
          <p:cNvSpPr txBox="1"/>
          <p:nvPr/>
        </p:nvSpPr>
        <p:spPr>
          <a:xfrm>
            <a:off x="2274709" y="2731656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10%</a:t>
            </a:r>
          </a:p>
        </p:txBody>
      </p:sp>
      <p:sp>
        <p:nvSpPr>
          <p:cNvPr id="31" name="Left Brace 30">
            <a:extLst>
              <a:ext uri="{FF2B5EF4-FFF2-40B4-BE49-F238E27FC236}">
                <a16:creationId xmlns:a16="http://schemas.microsoft.com/office/drawing/2014/main" id="{4512CB94-CF9B-41D3-B22C-C986AE5F3DE2}"/>
              </a:ext>
            </a:extLst>
          </p:cNvPr>
          <p:cNvSpPr/>
          <p:nvPr/>
        </p:nvSpPr>
        <p:spPr>
          <a:xfrm rot="16200000" flipV="1">
            <a:off x="3295083" y="2287465"/>
            <a:ext cx="91110" cy="609600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6576745-4780-46B5-8C3C-446A1B8E6676}"/>
              </a:ext>
            </a:extLst>
          </p:cNvPr>
          <p:cNvSpPr txBox="1"/>
          <p:nvPr/>
        </p:nvSpPr>
        <p:spPr>
          <a:xfrm>
            <a:off x="2887781" y="2731656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10%</a:t>
            </a:r>
          </a:p>
        </p:txBody>
      </p:sp>
      <p:sp>
        <p:nvSpPr>
          <p:cNvPr id="33" name="Left Brace 32">
            <a:extLst>
              <a:ext uri="{FF2B5EF4-FFF2-40B4-BE49-F238E27FC236}">
                <a16:creationId xmlns:a16="http://schemas.microsoft.com/office/drawing/2014/main" id="{335CDCB5-05A6-45C5-BCC8-DB9BA21D906A}"/>
              </a:ext>
            </a:extLst>
          </p:cNvPr>
          <p:cNvSpPr/>
          <p:nvPr/>
        </p:nvSpPr>
        <p:spPr>
          <a:xfrm rot="16200000" flipV="1">
            <a:off x="3908155" y="2287466"/>
            <a:ext cx="91110" cy="609600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C0F77EA-2BB0-407D-AE70-61817529FDE9}"/>
              </a:ext>
            </a:extLst>
          </p:cNvPr>
          <p:cNvSpPr txBox="1"/>
          <p:nvPr/>
        </p:nvSpPr>
        <p:spPr>
          <a:xfrm>
            <a:off x="3500853" y="2731656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10%</a:t>
            </a:r>
          </a:p>
        </p:txBody>
      </p:sp>
      <p:sp>
        <p:nvSpPr>
          <p:cNvPr id="35" name="Left Brace 34">
            <a:extLst>
              <a:ext uri="{FF2B5EF4-FFF2-40B4-BE49-F238E27FC236}">
                <a16:creationId xmlns:a16="http://schemas.microsoft.com/office/drawing/2014/main" id="{5AC99D71-4100-4F73-ADD5-4536C28FB628}"/>
              </a:ext>
            </a:extLst>
          </p:cNvPr>
          <p:cNvSpPr/>
          <p:nvPr/>
        </p:nvSpPr>
        <p:spPr>
          <a:xfrm rot="16200000" flipV="1">
            <a:off x="4521227" y="2287466"/>
            <a:ext cx="91110" cy="609600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EC34338-8F2D-4ED1-8210-03310F0F19C7}"/>
              </a:ext>
            </a:extLst>
          </p:cNvPr>
          <p:cNvSpPr txBox="1"/>
          <p:nvPr/>
        </p:nvSpPr>
        <p:spPr>
          <a:xfrm>
            <a:off x="4113925" y="2731656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10%</a:t>
            </a:r>
          </a:p>
        </p:txBody>
      </p:sp>
      <p:sp>
        <p:nvSpPr>
          <p:cNvPr id="37" name="Left Brace 36">
            <a:extLst>
              <a:ext uri="{FF2B5EF4-FFF2-40B4-BE49-F238E27FC236}">
                <a16:creationId xmlns:a16="http://schemas.microsoft.com/office/drawing/2014/main" id="{C20B5A80-E9C0-46D4-BA07-B58119F74608}"/>
              </a:ext>
            </a:extLst>
          </p:cNvPr>
          <p:cNvSpPr/>
          <p:nvPr/>
        </p:nvSpPr>
        <p:spPr>
          <a:xfrm rot="16200000" flipV="1">
            <a:off x="5134299" y="2287466"/>
            <a:ext cx="91110" cy="609600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38ECD4B-9B96-4590-84FB-28C8DEBE2ABD}"/>
              </a:ext>
            </a:extLst>
          </p:cNvPr>
          <p:cNvSpPr txBox="1"/>
          <p:nvPr/>
        </p:nvSpPr>
        <p:spPr>
          <a:xfrm>
            <a:off x="4726997" y="2731656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10%</a:t>
            </a:r>
          </a:p>
        </p:txBody>
      </p:sp>
      <p:sp>
        <p:nvSpPr>
          <p:cNvPr id="39" name="Left Brace 38">
            <a:extLst>
              <a:ext uri="{FF2B5EF4-FFF2-40B4-BE49-F238E27FC236}">
                <a16:creationId xmlns:a16="http://schemas.microsoft.com/office/drawing/2014/main" id="{94B6C8DA-245F-4595-B936-DC3449EA4CDA}"/>
              </a:ext>
            </a:extLst>
          </p:cNvPr>
          <p:cNvSpPr/>
          <p:nvPr/>
        </p:nvSpPr>
        <p:spPr>
          <a:xfrm rot="16200000" flipV="1">
            <a:off x="5747371" y="2287466"/>
            <a:ext cx="91110" cy="609600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ABF7E52-672E-45DC-A4E8-2E43581CF49A}"/>
              </a:ext>
            </a:extLst>
          </p:cNvPr>
          <p:cNvSpPr txBox="1"/>
          <p:nvPr/>
        </p:nvSpPr>
        <p:spPr>
          <a:xfrm>
            <a:off x="5340069" y="2731656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10%</a:t>
            </a:r>
          </a:p>
        </p:txBody>
      </p:sp>
      <p:sp>
        <p:nvSpPr>
          <p:cNvPr id="41" name="Left Brace 40">
            <a:extLst>
              <a:ext uri="{FF2B5EF4-FFF2-40B4-BE49-F238E27FC236}">
                <a16:creationId xmlns:a16="http://schemas.microsoft.com/office/drawing/2014/main" id="{B9799D6D-67A4-4287-BCB4-4A54185EA3BF}"/>
              </a:ext>
            </a:extLst>
          </p:cNvPr>
          <p:cNvSpPr/>
          <p:nvPr/>
        </p:nvSpPr>
        <p:spPr>
          <a:xfrm rot="16200000" flipV="1">
            <a:off x="6360443" y="2287466"/>
            <a:ext cx="91110" cy="609600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B68F863-C7BF-450E-90E6-68B07F868A8A}"/>
              </a:ext>
            </a:extLst>
          </p:cNvPr>
          <p:cNvSpPr txBox="1"/>
          <p:nvPr/>
        </p:nvSpPr>
        <p:spPr>
          <a:xfrm>
            <a:off x="5953141" y="2731656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10%</a:t>
            </a:r>
          </a:p>
        </p:txBody>
      </p:sp>
      <p:sp>
        <p:nvSpPr>
          <p:cNvPr id="43" name="Left Brace 42">
            <a:extLst>
              <a:ext uri="{FF2B5EF4-FFF2-40B4-BE49-F238E27FC236}">
                <a16:creationId xmlns:a16="http://schemas.microsoft.com/office/drawing/2014/main" id="{8FF2AC14-9233-4B5A-BFCE-5B4EF1C2AC06}"/>
              </a:ext>
            </a:extLst>
          </p:cNvPr>
          <p:cNvSpPr/>
          <p:nvPr/>
        </p:nvSpPr>
        <p:spPr>
          <a:xfrm rot="16200000" flipV="1">
            <a:off x="6973515" y="2287466"/>
            <a:ext cx="91110" cy="609600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80207EF-54EB-4C63-BDD4-9588B18F0D52}"/>
              </a:ext>
            </a:extLst>
          </p:cNvPr>
          <p:cNvSpPr txBox="1"/>
          <p:nvPr/>
        </p:nvSpPr>
        <p:spPr>
          <a:xfrm>
            <a:off x="6566213" y="2731656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10%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6008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11" grpId="0" animBg="1"/>
      <p:bldP spid="11" grpId="1" animBg="1"/>
      <p:bldP spid="12" grpId="0" animBg="1"/>
      <p:bldP spid="12" grpId="1" animBg="1"/>
      <p:bldP spid="13" grpId="0"/>
      <p:bldP spid="13" grpId="1"/>
      <p:bldP spid="14" grpId="0"/>
      <p:bldP spid="14" grpId="1"/>
      <p:bldP spid="15" grpId="0" animBg="1"/>
      <p:bldP spid="15" grpId="1" animBg="1"/>
      <p:bldP spid="16" grpId="0" animBg="1"/>
      <p:bldP spid="16" grpId="1" animBg="1"/>
      <p:bldP spid="17" grpId="0"/>
      <p:bldP spid="17" grpId="1"/>
      <p:bldP spid="18" grpId="0" build="allAtOnce"/>
      <p:bldP spid="19" grpId="0" animBg="1"/>
      <p:bldP spid="19" grpId="1" animBg="1"/>
      <p:bldP spid="20" grpId="0" animBg="1"/>
      <p:bldP spid="20" grpId="1" animBg="1"/>
      <p:bldP spid="21" grpId="0"/>
      <p:bldP spid="21" grpId="1"/>
      <p:bldP spid="22" grpId="0" build="allAtOnce"/>
      <p:bldP spid="23" grpId="0" animBg="1"/>
      <p:bldP spid="24" grpId="0"/>
      <p:bldP spid="27" grpId="0" animBg="1"/>
      <p:bldP spid="28" grpId="0"/>
      <p:bldP spid="29" grpId="0" animBg="1"/>
      <p:bldP spid="30" grpId="0"/>
      <p:bldP spid="31" grpId="0" animBg="1"/>
      <p:bldP spid="32" grpId="0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  <p:bldP spid="43" grpId="0" animBg="1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4DC1AEF-F8AF-4EB3-BD1C-BFBA678D02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1916017"/>
              </p:ext>
            </p:extLst>
          </p:nvPr>
        </p:nvGraphicFramePr>
        <p:xfrm>
          <a:off x="1197874" y="1925703"/>
          <a:ext cx="6096000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sp>
        <p:nvSpPr>
          <p:cNvPr id="6" name="Left Brace 5">
            <a:extLst>
              <a:ext uri="{FF2B5EF4-FFF2-40B4-BE49-F238E27FC236}">
                <a16:creationId xmlns:a16="http://schemas.microsoft.com/office/drawing/2014/main" id="{D95FA826-8666-4FCC-B231-2B398E24C24C}"/>
              </a:ext>
            </a:extLst>
          </p:cNvPr>
          <p:cNvSpPr/>
          <p:nvPr/>
        </p:nvSpPr>
        <p:spPr>
          <a:xfrm rot="5400000">
            <a:off x="4156904" y="-1276254"/>
            <a:ext cx="195192" cy="6096001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5B2787-ADE7-458A-B51C-70FC14D0DA21}"/>
              </a:ext>
            </a:extLst>
          </p:cNvPr>
          <p:cNvSpPr txBox="1"/>
          <p:nvPr/>
        </p:nvSpPr>
        <p:spPr>
          <a:xfrm>
            <a:off x="1014699" y="1154409"/>
            <a:ext cx="6646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100%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69091CAD-6D6C-4AF5-AD9C-4F41589A0D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7941259"/>
              </p:ext>
            </p:extLst>
          </p:nvPr>
        </p:nvGraphicFramePr>
        <p:xfrm>
          <a:off x="1197874" y="1925703"/>
          <a:ext cx="6096000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91681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3775239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655564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006482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19209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642757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939729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4310903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sp>
        <p:nvSpPr>
          <p:cNvPr id="23" name="Left Brace 22">
            <a:extLst>
              <a:ext uri="{FF2B5EF4-FFF2-40B4-BE49-F238E27FC236}">
                <a16:creationId xmlns:a16="http://schemas.microsoft.com/office/drawing/2014/main" id="{581118AE-3C31-42E6-8C63-A39E98E97EDF}"/>
              </a:ext>
            </a:extLst>
          </p:cNvPr>
          <p:cNvSpPr/>
          <p:nvPr/>
        </p:nvSpPr>
        <p:spPr>
          <a:xfrm rot="16200000" flipV="1">
            <a:off x="1457120" y="2253169"/>
            <a:ext cx="91110" cy="609600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50D60D7-80BD-4129-80DE-473271E7619E}"/>
              </a:ext>
            </a:extLst>
          </p:cNvPr>
          <p:cNvSpPr txBox="1"/>
          <p:nvPr/>
        </p:nvSpPr>
        <p:spPr>
          <a:xfrm>
            <a:off x="1049818" y="2603524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10%</a:t>
            </a:r>
          </a:p>
        </p:txBody>
      </p:sp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2D88AC60-639C-49A4-BB1C-997F2711E6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529590"/>
              </p:ext>
            </p:extLst>
          </p:nvPr>
        </p:nvGraphicFramePr>
        <p:xfrm>
          <a:off x="1197874" y="1925703"/>
          <a:ext cx="6096000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91681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3775239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655564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006482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19209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642757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939729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4310903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1305F4A2-DABD-4978-826C-ECDFE7DF57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554236"/>
              </p:ext>
            </p:extLst>
          </p:nvPr>
        </p:nvGraphicFramePr>
        <p:xfrm>
          <a:off x="1197874" y="1925703"/>
          <a:ext cx="6096000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91681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3775239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655564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006482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19209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642757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939729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4310903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2CFA453B-6A6A-4F62-A78E-CE83463F6C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8122919"/>
              </p:ext>
            </p:extLst>
          </p:nvPr>
        </p:nvGraphicFramePr>
        <p:xfrm>
          <a:off x="1197874" y="1925703"/>
          <a:ext cx="6096000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83154784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91681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3775239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655564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006482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19209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642757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939729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4310903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sp>
        <p:nvSpPr>
          <p:cNvPr id="48" name="Left Brace 47">
            <a:extLst>
              <a:ext uri="{FF2B5EF4-FFF2-40B4-BE49-F238E27FC236}">
                <a16:creationId xmlns:a16="http://schemas.microsoft.com/office/drawing/2014/main" id="{2714ECBD-48F7-431B-B80C-1D873ACF2C6A}"/>
              </a:ext>
            </a:extLst>
          </p:cNvPr>
          <p:cNvSpPr/>
          <p:nvPr/>
        </p:nvSpPr>
        <p:spPr>
          <a:xfrm rot="16200000" flipV="1">
            <a:off x="2073229" y="2129677"/>
            <a:ext cx="91110" cy="1824566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5DA9490-915A-4AE5-8D27-D0F3F676662F}"/>
              </a:ext>
            </a:extLst>
          </p:cNvPr>
          <p:cNvSpPr txBox="1"/>
          <p:nvPr/>
        </p:nvSpPr>
        <p:spPr>
          <a:xfrm>
            <a:off x="1707555" y="3061102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30%</a:t>
            </a:r>
          </a:p>
        </p:txBody>
      </p:sp>
      <p:sp>
        <p:nvSpPr>
          <p:cNvPr id="50" name="Left Brace 49">
            <a:extLst>
              <a:ext uri="{FF2B5EF4-FFF2-40B4-BE49-F238E27FC236}">
                <a16:creationId xmlns:a16="http://schemas.microsoft.com/office/drawing/2014/main" id="{50A3C9F0-33E3-4C3D-80F4-2234AE86115F}"/>
              </a:ext>
            </a:extLst>
          </p:cNvPr>
          <p:cNvSpPr/>
          <p:nvPr/>
        </p:nvSpPr>
        <p:spPr>
          <a:xfrm rot="16200000" flipV="1">
            <a:off x="5448761" y="1207363"/>
            <a:ext cx="64697" cy="3642783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32C4E7A-076B-4953-AD23-FA98FCB2D797}"/>
              </a:ext>
            </a:extLst>
          </p:cNvPr>
          <p:cNvSpPr txBox="1"/>
          <p:nvPr/>
        </p:nvSpPr>
        <p:spPr>
          <a:xfrm>
            <a:off x="5142907" y="3028754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60%</a:t>
            </a:r>
          </a:p>
        </p:txBody>
      </p:sp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696F73F7-93B0-4358-ABD1-65A5FF5C1F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5819756"/>
              </p:ext>
            </p:extLst>
          </p:nvPr>
        </p:nvGraphicFramePr>
        <p:xfrm>
          <a:off x="1197874" y="1925703"/>
          <a:ext cx="6096000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91681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3775239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655564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00648263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2986723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19209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642757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939729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4310903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sp>
        <p:nvSpPr>
          <p:cNvPr id="54" name="Left Brace 53">
            <a:extLst>
              <a:ext uri="{FF2B5EF4-FFF2-40B4-BE49-F238E27FC236}">
                <a16:creationId xmlns:a16="http://schemas.microsoft.com/office/drawing/2014/main" id="{68D61F92-DDB5-469F-BFB8-3E3020EFA637}"/>
              </a:ext>
            </a:extLst>
          </p:cNvPr>
          <p:cNvSpPr/>
          <p:nvPr/>
        </p:nvSpPr>
        <p:spPr>
          <a:xfrm rot="16200000" flipV="1">
            <a:off x="2832559" y="1370344"/>
            <a:ext cx="64698" cy="3316818"/>
          </a:xfrm>
          <a:prstGeom prst="leftBrace">
            <a:avLst>
              <a:gd name="adj1" fmla="val 109182"/>
              <a:gd name="adj2" fmla="val 4965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2A6C97B-7E58-4FBD-8487-47AB8423909F}"/>
              </a:ext>
            </a:extLst>
          </p:cNvPr>
          <p:cNvSpPr txBox="1"/>
          <p:nvPr/>
        </p:nvSpPr>
        <p:spPr>
          <a:xfrm>
            <a:off x="2521712" y="3061103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55%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4608770-D607-4602-9C91-0BC470E0F4ED}"/>
              </a:ext>
            </a:extLst>
          </p:cNvPr>
          <p:cNvSpPr txBox="1"/>
          <p:nvPr/>
        </p:nvSpPr>
        <p:spPr>
          <a:xfrm rot="16200000">
            <a:off x="878533" y="1966537"/>
            <a:ext cx="92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5%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1720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8" grpId="1" animBg="1"/>
      <p:bldP spid="49" grpId="0"/>
      <p:bldP spid="49" grpId="1"/>
      <p:bldP spid="50" grpId="0" animBg="1"/>
      <p:bldP spid="50" grpId="1" animBg="1"/>
      <p:bldP spid="51" grpId="0"/>
      <p:bldP spid="51" grpId="1"/>
      <p:bldP spid="54" grpId="0" animBg="1"/>
      <p:bldP spid="55" grpId="0"/>
      <p:bldP spid="52" grpId="0"/>
      <p:bldP spid="5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red, fence&#10;&#10;Description automatically generated">
            <a:extLst>
              <a:ext uri="{FF2B5EF4-FFF2-40B4-BE49-F238E27FC236}">
                <a16:creationId xmlns:a16="http://schemas.microsoft.com/office/drawing/2014/main" id="{BF4B28DB-7F36-CE44-8CB7-CBC34DF53B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927" y="652398"/>
            <a:ext cx="1849295" cy="17217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86255" y="824755"/>
            <a:ext cx="470564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100 crayons in a box.</a:t>
            </a:r>
          </a:p>
          <a:p>
            <a:r>
              <a:rPr lang="en-GB" sz="2800" dirty="0"/>
              <a:t>10% are broken.</a:t>
            </a:r>
          </a:p>
          <a:p>
            <a:r>
              <a:rPr lang="en-GB" sz="2800" dirty="0"/>
              <a:t>How many are broken?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6596287"/>
              </p:ext>
            </p:extLst>
          </p:nvPr>
        </p:nvGraphicFramePr>
        <p:xfrm>
          <a:off x="1520955" y="4002295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8234044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328643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659903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0914030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24121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010891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0790971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3464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sp>
        <p:nvSpPr>
          <p:cNvPr id="9" name="Left Brace 8"/>
          <p:cNvSpPr/>
          <p:nvPr/>
        </p:nvSpPr>
        <p:spPr>
          <a:xfrm rot="5400000">
            <a:off x="4471359" y="790031"/>
            <a:ext cx="195192" cy="6096001"/>
          </a:xfrm>
          <a:prstGeom prst="leftBrace">
            <a:avLst>
              <a:gd name="adj1" fmla="val 109182"/>
              <a:gd name="adj2" fmla="val 49653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3562685" y="2976615"/>
            <a:ext cx="19264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100 crayons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520955" y="4002295"/>
            <a:ext cx="619125" cy="37084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1387282" y="4634994"/>
            <a:ext cx="1905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10% broken</a:t>
            </a:r>
          </a:p>
        </p:txBody>
      </p:sp>
      <p:sp>
        <p:nvSpPr>
          <p:cNvPr id="13" name="Left Brace 12"/>
          <p:cNvSpPr/>
          <p:nvPr/>
        </p:nvSpPr>
        <p:spPr>
          <a:xfrm rot="5400000" flipH="1">
            <a:off x="1775061" y="4214152"/>
            <a:ext cx="100067" cy="608279"/>
          </a:xfrm>
          <a:prstGeom prst="leftBrace">
            <a:avLst>
              <a:gd name="adj1" fmla="val 89481"/>
              <a:gd name="adj2" fmla="val 49653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2392714" y="5309019"/>
            <a:ext cx="4196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______ crayons are broken.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42140" y="530190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red, fence&#10;&#10;Description automatically generated">
            <a:extLst>
              <a:ext uri="{FF2B5EF4-FFF2-40B4-BE49-F238E27FC236}">
                <a16:creationId xmlns:a16="http://schemas.microsoft.com/office/drawing/2014/main" id="{BF4B28DB-7F36-CE44-8CB7-CBC34DF53B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927" y="652398"/>
            <a:ext cx="1849295" cy="17217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86255" y="824755"/>
            <a:ext cx="470564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200 crayons in a box.</a:t>
            </a:r>
          </a:p>
          <a:p>
            <a:r>
              <a:rPr lang="en-GB" sz="2800" dirty="0"/>
              <a:t>10% are broken.</a:t>
            </a:r>
          </a:p>
          <a:p>
            <a:r>
              <a:rPr lang="en-GB" sz="2800" dirty="0"/>
              <a:t>How many are broken?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6596287"/>
              </p:ext>
            </p:extLst>
          </p:nvPr>
        </p:nvGraphicFramePr>
        <p:xfrm>
          <a:off x="1520955" y="4002295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8234044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328643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659903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0914030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24121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010891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0790971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3464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sp>
        <p:nvSpPr>
          <p:cNvPr id="9" name="Left Brace 8"/>
          <p:cNvSpPr/>
          <p:nvPr/>
        </p:nvSpPr>
        <p:spPr>
          <a:xfrm rot="5400000">
            <a:off x="4471359" y="790031"/>
            <a:ext cx="195192" cy="6096001"/>
          </a:xfrm>
          <a:prstGeom prst="leftBrace">
            <a:avLst>
              <a:gd name="adj1" fmla="val 109182"/>
              <a:gd name="adj2" fmla="val 49653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3562685" y="2976615"/>
            <a:ext cx="19264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200 crayons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520955" y="4002295"/>
            <a:ext cx="619125" cy="37084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1387282" y="4634994"/>
            <a:ext cx="1905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10% broken</a:t>
            </a:r>
          </a:p>
        </p:txBody>
      </p:sp>
      <p:sp>
        <p:nvSpPr>
          <p:cNvPr id="13" name="Left Brace 12"/>
          <p:cNvSpPr/>
          <p:nvPr/>
        </p:nvSpPr>
        <p:spPr>
          <a:xfrm rot="5400000" flipH="1">
            <a:off x="1775061" y="4214152"/>
            <a:ext cx="100067" cy="608279"/>
          </a:xfrm>
          <a:prstGeom prst="leftBrace">
            <a:avLst>
              <a:gd name="adj1" fmla="val 89481"/>
              <a:gd name="adj2" fmla="val 49653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2392714" y="5309019"/>
            <a:ext cx="4196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______ crayons are broken.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90831" y="530190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41414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9733" y="505391"/>
            <a:ext cx="832758" cy="60143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44712" y="585401"/>
            <a:ext cx="37236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Tommy has £1 to spend.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89733" y="1312186"/>
            <a:ext cx="4055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He spends 40 p on sweets.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89733" y="2099551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He spends 35% of the £1 on a pencil.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89733" y="2750942"/>
            <a:ext cx="68959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What percentage of money does he have left?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2056" y="5357595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54900" y="550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173" y="556353"/>
            <a:ext cx="824773" cy="72672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702" y="734340"/>
            <a:ext cx="1185879" cy="167553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456" y="1462585"/>
            <a:ext cx="1172775" cy="12739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54467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9733" y="505391"/>
            <a:ext cx="832758" cy="60143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44712" y="585401"/>
            <a:ext cx="37236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Tommy has £1 to spend.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89733" y="1312186"/>
            <a:ext cx="4055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He spends 40 p on sweets.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89733" y="2099551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He spends 35% of the £1 on a pencil.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89733" y="2750942"/>
            <a:ext cx="68959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What percentage of money does he have left?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173" y="556353"/>
            <a:ext cx="824773" cy="72672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702" y="734340"/>
            <a:ext cx="1185879" cy="167553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456" y="1462585"/>
            <a:ext cx="1172775" cy="12739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55703" y="3351264"/>
                <a:ext cx="249780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/>
                    </a:solidFill>
                  </a:rPr>
                  <a:t>£1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/>
                    </a:solidFill>
                  </a:rPr>
                  <a:t> 100 pence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5703" y="3351264"/>
                <a:ext cx="2497800" cy="523220"/>
              </a:xfrm>
              <a:prstGeom prst="rect">
                <a:avLst/>
              </a:prstGeom>
              <a:blipFill>
                <a:blip r:embed="rId9"/>
                <a:stretch>
                  <a:fillRect l="-4878" t="-11628" r="-365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6E7FDAE-BDFD-9446-A866-BEDCC4F19E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9104104"/>
              </p:ext>
            </p:extLst>
          </p:nvPr>
        </p:nvGraphicFramePr>
        <p:xfrm>
          <a:off x="4430268" y="3322776"/>
          <a:ext cx="2736000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00">
                  <a:extLst>
                    <a:ext uri="{9D8B030D-6E8A-4147-A177-3AD203B41FA5}">
                      <a16:colId xmlns:a16="http://schemas.microsoft.com/office/drawing/2014/main" val="259824507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815425648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503078470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2635022654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3609357917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2778938929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3463847567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2757307843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3561208596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1983392093"/>
                    </a:ext>
                  </a:extLst>
                </a:gridCol>
              </a:tblGrid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4220967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9729758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6372564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4304916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4287748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6394020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8881048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7650096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6580953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0278786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6E7FDAE-BDFD-9446-A866-BEDCC4F19E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126297"/>
              </p:ext>
            </p:extLst>
          </p:nvPr>
        </p:nvGraphicFramePr>
        <p:xfrm>
          <a:off x="4430268" y="3322776"/>
          <a:ext cx="2736000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00">
                  <a:extLst>
                    <a:ext uri="{9D8B030D-6E8A-4147-A177-3AD203B41FA5}">
                      <a16:colId xmlns:a16="http://schemas.microsoft.com/office/drawing/2014/main" val="259824507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815425648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503078470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2635022654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3609357917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2778938929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3463847567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2757307843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3561208596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1983392093"/>
                    </a:ext>
                  </a:extLst>
                </a:gridCol>
              </a:tblGrid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4220967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9729758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6372564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4304916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4287748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6394020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8881048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7650096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6580953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0278786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6E7FDAE-BDFD-9446-A866-BEDCC4F19E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9173034"/>
              </p:ext>
            </p:extLst>
          </p:nvPr>
        </p:nvGraphicFramePr>
        <p:xfrm>
          <a:off x="4430268" y="3322776"/>
          <a:ext cx="2736000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00">
                  <a:extLst>
                    <a:ext uri="{9D8B030D-6E8A-4147-A177-3AD203B41FA5}">
                      <a16:colId xmlns:a16="http://schemas.microsoft.com/office/drawing/2014/main" val="259824507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815425648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503078470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2635022654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3609357917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2778938929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3463847567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2757307843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3561208596"/>
                    </a:ext>
                  </a:extLst>
                </a:gridCol>
                <a:gridCol w="273600">
                  <a:extLst>
                    <a:ext uri="{9D8B030D-6E8A-4147-A177-3AD203B41FA5}">
                      <a16:colId xmlns:a16="http://schemas.microsoft.com/office/drawing/2014/main" val="1983392093"/>
                    </a:ext>
                  </a:extLst>
                </a:gridCol>
              </a:tblGrid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4220967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9729758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6372564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4304916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4287748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6394020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8881048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7650096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6580953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4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0278786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1174575" y="4591753"/>
            <a:ext cx="15376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25 % left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257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3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649467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|4|4.6|8.1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24.3|3|5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2.7|5.5|1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1.3|6.4|15.8|9|6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1.5|2.4|1.7|4.3|2.9|1.7|1.4|5.3|1.8|5.2|1.3|2.9|11|1.2|3.9|2.7|4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8.1|1|1.4|0.6|1.1|6.8|2.3|4.2|5.5|6.3|0.6|4.9|9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8.6|2.6|6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6|8|2.6|1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3.6|5.2|5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5.3|8.8|6.1|6.3|13.8|3.4|1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terms/"/>
    <ds:schemaRef ds:uri="http://www.w3.org/XML/1998/namespace"/>
    <ds:schemaRef ds:uri="cee99ee9-287b-4f9a-957c-ba5ae7375c9a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522d4c35-b548-4432-90ae-af4376e1c4b4"/>
  </ds:schemaRefs>
</ds:datastoreItem>
</file>

<file path=customXml/itemProps2.xml><?xml version="1.0" encoding="utf-8"?>
<ds:datastoreItem xmlns:ds="http://schemas.openxmlformats.org/officeDocument/2006/customXml" ds:itemID="{EF2E2E12-94B9-4B79-BDED-00C41CBE51BF}"/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9571</TotalTime>
  <Words>382</Words>
  <Application>Microsoft Macintosh PowerPoint</Application>
  <PresentationFormat>On-screen Show (4:3)</PresentationFormat>
  <Paragraphs>87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Microsoft Office User</cp:lastModifiedBy>
  <cp:revision>222</cp:revision>
  <dcterms:created xsi:type="dcterms:W3CDTF">2019-07-05T11:02:13Z</dcterms:created>
  <dcterms:modified xsi:type="dcterms:W3CDTF">2021-01-08T09:53:41Z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