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sldIdLst>
    <p:sldId id="256" r:id="rId2"/>
    <p:sldId id="257" r:id="rId3"/>
    <p:sldId id="263" r:id="rId4"/>
    <p:sldId id="259" r:id="rId5"/>
    <p:sldId id="264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63"/>
  </p:normalViewPr>
  <p:slideViewPr>
    <p:cSldViewPr snapToGrid="0" snapToObjects="1">
      <p:cViewPr varScale="1">
        <p:scale>
          <a:sx n="64" d="100"/>
          <a:sy n="64" d="100"/>
        </p:scale>
        <p:origin x="9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491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597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79BA-620F-4443-807B-BE44F36F9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709738"/>
            <a:ext cx="943081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C9A625-6442-4047-B545-433C44512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4589463"/>
            <a:ext cx="943081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AA30-3B1A-4BEA-9835-33D2072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56440-3149-446F-8105-485333B1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FEDB1-D604-4E10-B334-5DB30349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85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E563-D552-439E-8DF5-45062D87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36873-2DD5-456E-A3A9-FE408419E3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8405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C6B04C-FB9E-4A9E-8892-4B5B70289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25625"/>
            <a:ext cx="468405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2F0B4-0E86-473E-BC42-78D856A0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B9537-F43C-4042-B165-A00358F9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9F52F-61F2-4FEE-8989-2FB40019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390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98999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803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789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FD3CB-0541-46AD-B35E-0E0A1375E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EFDE-1D7D-46B8-AB55-A3C02EDD1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5652153" cy="5403850"/>
          </a:xfrm>
        </p:spPr>
        <p:txBody>
          <a:bodyPr/>
          <a:lstStyle>
            <a:lvl1pPr>
              <a:defRPr sz="3200"/>
            </a:lvl1pPr>
            <a:lvl2pPr>
              <a:defRPr sz="2800" b="1"/>
            </a:lvl2pPr>
            <a:lvl3pPr>
              <a:defRPr sz="2400" b="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1D2F5-DB36-4943-8A14-96AFC4883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C07D4-6597-444C-9EFD-62021AE7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D0D2C-70E8-4A24-9727-BEAF10B1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9E0F6-7216-48A1-8BCA-770C6DE3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082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CBEBD-5F1A-4111-A7F2-1CE82C9A6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517FB-4008-4F68-B193-482971BA7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06C5F-0885-458F-9B21-47E60171BF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86F2E-B752-4D78-8DC4-C96A1A00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37751-8BB8-4224-870A-A2953E76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2CE94-BD7E-44B3-9B5E-67D4BD31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146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83CBE-1EA9-4E8B-A281-C50B792E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2EB1A0-A59D-4CB9-BABB-C6BF1D2E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6265B-940D-433C-AD76-2D6A4244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AB98E-314F-45C4-9A64-AD3FAE05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9F32-B214-4A0C-8669-7FE4BA44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890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DE4A6D-DAA1-4551-A093-3C36C1C8C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5FDA9-71CD-4B86-B291-BEBA43D8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9F5B1-B635-4479-A426-B1D40665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33098-8769-47C3-80B2-C2942F98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A9297-65D4-45BE-BE6C-5531FC6A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356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B5898F52-2787-4BA2-BBBC-9395E9F86D50}" type="datetimeFigureOut">
              <a:rPr lang="en-US" smtClean="0"/>
              <a:pPr/>
              <a:t>1/20/2021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67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hyperlink" Target="mailto:edawson@stpeters-farnham.surrey.sch.uk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8789E63-C78D-4210-8A38-DD6FB3B6B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8A6421-23BD-4ABA-B923-BE881B5956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C8494C5-ED44-4EAD-9213-4FBAA4BB74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82" cy="4213412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4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139953-558E-B54A-8BBE-E3760D1B74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9750" y="573741"/>
            <a:ext cx="8572500" cy="1733178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Active Challenges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9BBE8F-7AA6-1D4C-BA03-153F4FE4A8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30071" y="2366681"/>
            <a:ext cx="6131858" cy="764989"/>
          </a:xfrm>
        </p:spPr>
        <p:txBody>
          <a:bodyPr anchor="t">
            <a:noAutofit/>
          </a:bodyPr>
          <a:lstStyle/>
          <a:p>
            <a:r>
              <a:rPr lang="en-US" sz="3200" dirty="0">
                <a:solidFill>
                  <a:srgbClr val="FFFFFF"/>
                </a:solidFill>
              </a:rPr>
              <a:t>From active surrey</a:t>
            </a:r>
          </a:p>
          <a:p>
            <a:endParaRPr lang="en-US" sz="3200" dirty="0">
              <a:solidFill>
                <a:srgbClr val="FFFFFF"/>
              </a:solidFill>
            </a:endParaRPr>
          </a:p>
          <a:p>
            <a:r>
              <a:rPr lang="en-US" sz="3200" dirty="0">
                <a:solidFill>
                  <a:srgbClr val="FFFFFF"/>
                </a:solidFill>
              </a:rPr>
              <a:t>WEEK1.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09C9799-DE7D-4843-BD05-0DE87A4B40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48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9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28382-1334-0B44-BF93-01D05B0A5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Remember to take a break…..!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BAAF4-6C46-1444-B347-5BBC66A831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We also know that regular bursts of </a:t>
            </a:r>
            <a:r>
              <a:rPr lang="en-GB" b="1" dirty="0"/>
              <a:t>physical activity will make a huge difference to how we feel, how well we can concentrate, how well we sleep and our positive feelings of wellbeing.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Active Surrey have re-launching their weekly ‘Inside Active Schools @home’ e-news. </a:t>
            </a:r>
            <a:r>
              <a:rPr lang="en-GB" dirty="0"/>
              <a:t>This is a simple calendar of activities, including </a:t>
            </a:r>
            <a:r>
              <a:rPr lang="en-GB" b="1" dirty="0"/>
              <a:t>personal</a:t>
            </a:r>
            <a:r>
              <a:rPr lang="en-GB" dirty="0"/>
              <a:t> </a:t>
            </a:r>
            <a:r>
              <a:rPr lang="en-GB" b="1" dirty="0"/>
              <a:t>best competitions, movement breaks and activity challenges, </a:t>
            </a:r>
            <a:r>
              <a:rPr lang="en-GB" dirty="0"/>
              <a:t>suitable for all pupils in school and easily incorporated into any home schooling.</a:t>
            </a:r>
          </a:p>
          <a:p>
            <a:endParaRPr lang="en-US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21D7E08-E0D3-4C24-BE1F-7F1362CDE7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55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66BFBE-6593-488D-B8D0-1C3805D12E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7403" y="584617"/>
            <a:ext cx="4008797" cy="5666282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40A8E4C-13CE-4859-873E-6F4F5DC120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03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71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2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3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4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5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6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7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8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9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0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1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2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3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4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5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6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7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8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89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0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1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2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3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4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5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6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7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8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9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0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1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2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3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4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5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6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7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8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9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0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1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2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3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4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5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6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7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8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9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0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1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2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3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4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5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6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7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129" name="Rectangle 128">
            <a:extLst>
              <a:ext uri="{FF2B5EF4-FFF2-40B4-BE49-F238E27FC236}">
                <a16:creationId xmlns:a16="http://schemas.microsoft.com/office/drawing/2014/main" id="{C53527CE-0857-4148-A439-03E1284D2F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6E5A8C-D08E-AD4E-A31E-6AD59ABFE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4672" y="5495684"/>
            <a:ext cx="9905999" cy="93152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2700" dirty="0"/>
              <a:t>Can you record your best time for 1 mile and send it to </a:t>
            </a:r>
            <a:r>
              <a:rPr lang="en-US" sz="2700" dirty="0">
                <a:hlinkClick r:id="rId4"/>
              </a:rPr>
              <a:t>edawson@stpeters-farnham.surrey.sch.uk</a:t>
            </a:r>
            <a:r>
              <a:rPr lang="en-US" sz="2700" dirty="0"/>
              <a:t> before the 4</a:t>
            </a:r>
            <a:r>
              <a:rPr lang="en-US" sz="2700" baseline="30000" dirty="0"/>
              <a:t>th</a:t>
            </a:r>
            <a:r>
              <a:rPr lang="en-US" sz="2700" dirty="0"/>
              <a:t> February</a:t>
            </a:r>
            <a:r>
              <a:rPr lang="en-US" dirty="0"/>
              <a:t>. </a:t>
            </a:r>
          </a:p>
        </p:txBody>
      </p:sp>
      <p:pic>
        <p:nvPicPr>
          <p:cNvPr id="2049" name="Picture 1" descr="page1image28001088">
            <a:extLst>
              <a:ext uri="{FF2B5EF4-FFF2-40B4-BE49-F238E27FC236}">
                <a16:creationId xmlns:a16="http://schemas.microsoft.com/office/drawing/2014/main" id="{18FE6F8A-9054-224B-A21C-6E1D0D5229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21977" y="523732"/>
            <a:ext cx="7959033" cy="4457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EBAA93D-1FD2-45F5-8CDF-088237A8D6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68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9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EE74659-F930-400D-A26E-6A65F125DA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165100"/>
            <a:ext cx="7620000" cy="652780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FEE320E-0434-47D1-B021-9D479A83E0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43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3BD549-A073-410D-8671-10626ECBF8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0627" y="0"/>
            <a:ext cx="4950746" cy="685800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8C219C2-8368-4809-A21F-D3BAB0B590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59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1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ohemianVTI">
  <a:themeElements>
    <a:clrScheme name="AnalogousFromDarkSeedLeftStep">
      <a:dk1>
        <a:srgbClr val="000000"/>
      </a:dk1>
      <a:lt1>
        <a:srgbClr val="FFFFFF"/>
      </a:lt1>
      <a:dk2>
        <a:srgbClr val="301D1B"/>
      </a:dk2>
      <a:lt2>
        <a:srgbClr val="F1F0F3"/>
      </a:lt2>
      <a:accent1>
        <a:srgbClr val="89AD44"/>
      </a:accent1>
      <a:accent2>
        <a:srgbClr val="ACA339"/>
      </a:accent2>
      <a:accent3>
        <a:srgbClr val="C3894D"/>
      </a:accent3>
      <a:accent4>
        <a:srgbClr val="B1463B"/>
      </a:accent4>
      <a:accent5>
        <a:srgbClr val="C34D73"/>
      </a:accent5>
      <a:accent6>
        <a:srgbClr val="B13B93"/>
      </a:accent6>
      <a:hlink>
        <a:srgbClr val="C04255"/>
      </a:hlink>
      <a:folHlink>
        <a:srgbClr val="7F7F7F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hemianVTI" id="{B5E50611-F7C7-47BC-81A6-BE9493DF8677}" vid="{7A26D0DD-A1A5-444B-B0FB-E7DB9E2D047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6427151-DEF3-46FF-B8E3-3A777AACED04}"/>
</file>

<file path=customXml/itemProps2.xml><?xml version="1.0" encoding="utf-8"?>
<ds:datastoreItem xmlns:ds="http://schemas.openxmlformats.org/officeDocument/2006/customXml" ds:itemID="{59864C38-4D0D-4EE1-B260-D6451C6A2EBF}"/>
</file>

<file path=customXml/itemProps3.xml><?xml version="1.0" encoding="utf-8"?>
<ds:datastoreItem xmlns:ds="http://schemas.openxmlformats.org/officeDocument/2006/customXml" ds:itemID="{4A9B8D75-9898-4243-B6FE-280E7F429CFB}"/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124</Words>
  <Application>Microsoft Office PowerPoint</Application>
  <PresentationFormat>Widescreen</PresentationFormat>
  <Paragraphs>8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Avenir Next LT Pro</vt:lpstr>
      <vt:lpstr>Modern Love</vt:lpstr>
      <vt:lpstr>BohemianVTI</vt:lpstr>
      <vt:lpstr>Active Challenges</vt:lpstr>
      <vt:lpstr>Remember to take a break…..!</vt:lpstr>
      <vt:lpstr>PowerPoint Presentation</vt:lpstr>
      <vt:lpstr>Can you record your best time for 1 mile and send it to edawson@stpeters-farnham.surrey.sch.uk before the 4th February.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Active Challenges</dc:title>
  <dc:creator>Microsoft Office User</dc:creator>
  <cp:lastModifiedBy>E Dawson</cp:lastModifiedBy>
  <cp:revision>6</cp:revision>
  <dcterms:created xsi:type="dcterms:W3CDTF">2021-01-19T10:00:14Z</dcterms:created>
  <dcterms:modified xsi:type="dcterms:W3CDTF">2021-01-20T16:12:28Z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