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B026B5-FDDF-41AB-915D-D1497F7FD43E}" v="15" dt="2021-01-15T18:21:19.2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41E27B-62D7-4100-B063-A4CC7B4D85FD}" type="doc">
      <dgm:prSet loTypeId="urn:microsoft.com/office/officeart/2005/8/layout/matrix3" loCatId="matrix" qsTypeId="urn:microsoft.com/office/officeart/2005/8/quickstyle/simple5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D9E49ED5-8453-4A6A-A8C7-7089BBF95714}">
      <dgm:prSet/>
      <dgm:spPr/>
      <dgm:t>
        <a:bodyPr/>
        <a:lstStyle/>
        <a:p>
          <a:r>
            <a:rPr lang="en-GB"/>
            <a:t>De la</a:t>
          </a:r>
          <a:endParaRPr lang="en-US"/>
        </a:p>
      </dgm:t>
    </dgm:pt>
    <dgm:pt modelId="{B2EFAEFF-404A-4C98-8A5B-4D7F755C110E}" type="parTrans" cxnId="{220B2D31-A3B5-4C47-8C89-D869D63925EC}">
      <dgm:prSet/>
      <dgm:spPr/>
      <dgm:t>
        <a:bodyPr/>
        <a:lstStyle/>
        <a:p>
          <a:endParaRPr lang="en-US"/>
        </a:p>
      </dgm:t>
    </dgm:pt>
    <dgm:pt modelId="{4B486354-358A-44AF-8003-8E9EFD508A43}" type="sibTrans" cxnId="{220B2D31-A3B5-4C47-8C89-D869D63925EC}">
      <dgm:prSet/>
      <dgm:spPr/>
      <dgm:t>
        <a:bodyPr/>
        <a:lstStyle/>
        <a:p>
          <a:endParaRPr lang="en-US"/>
        </a:p>
      </dgm:t>
    </dgm:pt>
    <dgm:pt modelId="{43CB6756-A418-4D2E-B756-90A171D37AC4}">
      <dgm:prSet/>
      <dgm:spPr/>
      <dgm:t>
        <a:bodyPr/>
        <a:lstStyle/>
        <a:p>
          <a:r>
            <a:rPr lang="en-GB" dirty="0"/>
            <a:t>De l’ </a:t>
          </a:r>
          <a:endParaRPr lang="en-US" dirty="0"/>
        </a:p>
      </dgm:t>
    </dgm:pt>
    <dgm:pt modelId="{579C97AF-C5A9-46E4-9274-00A25167186E}" type="parTrans" cxnId="{CE86EF17-5CB5-45F0-8671-397394874A63}">
      <dgm:prSet/>
      <dgm:spPr/>
      <dgm:t>
        <a:bodyPr/>
        <a:lstStyle/>
        <a:p>
          <a:endParaRPr lang="en-US"/>
        </a:p>
      </dgm:t>
    </dgm:pt>
    <dgm:pt modelId="{6E54448D-A19D-41B0-9905-8582A4FCF0FE}" type="sibTrans" cxnId="{CE86EF17-5CB5-45F0-8671-397394874A63}">
      <dgm:prSet/>
      <dgm:spPr/>
      <dgm:t>
        <a:bodyPr/>
        <a:lstStyle/>
        <a:p>
          <a:endParaRPr lang="en-US"/>
        </a:p>
      </dgm:t>
    </dgm:pt>
    <dgm:pt modelId="{6F2F11FD-F107-422B-9255-95DA366633F8}">
      <dgm:prSet/>
      <dgm:spPr/>
      <dgm:t>
        <a:bodyPr/>
        <a:lstStyle/>
        <a:p>
          <a:r>
            <a:rPr lang="en-GB"/>
            <a:t>Du </a:t>
          </a:r>
          <a:endParaRPr lang="en-US"/>
        </a:p>
      </dgm:t>
    </dgm:pt>
    <dgm:pt modelId="{838078B4-E256-4F68-9A87-BA27BB4FE6C8}" type="parTrans" cxnId="{E2A7F7A5-7840-411E-8FFD-22E510130D0E}">
      <dgm:prSet/>
      <dgm:spPr/>
      <dgm:t>
        <a:bodyPr/>
        <a:lstStyle/>
        <a:p>
          <a:endParaRPr lang="en-US"/>
        </a:p>
      </dgm:t>
    </dgm:pt>
    <dgm:pt modelId="{799F2CA4-555E-4773-BAF5-25F6DAA0FA97}" type="sibTrans" cxnId="{E2A7F7A5-7840-411E-8FFD-22E510130D0E}">
      <dgm:prSet/>
      <dgm:spPr/>
      <dgm:t>
        <a:bodyPr/>
        <a:lstStyle/>
        <a:p>
          <a:endParaRPr lang="en-US"/>
        </a:p>
      </dgm:t>
    </dgm:pt>
    <dgm:pt modelId="{1CD6247A-DB5E-4FF1-89E1-A8479C8CD0F7}">
      <dgm:prSet/>
      <dgm:spPr/>
      <dgm:t>
        <a:bodyPr/>
        <a:lstStyle/>
        <a:p>
          <a:r>
            <a:rPr lang="en-GB"/>
            <a:t>Des </a:t>
          </a:r>
          <a:endParaRPr lang="en-US"/>
        </a:p>
      </dgm:t>
    </dgm:pt>
    <dgm:pt modelId="{81D76AEC-9399-43DB-9DFB-3D23E049A9F1}" type="parTrans" cxnId="{8AA0F37A-430D-49C3-8928-883CE4E674C8}">
      <dgm:prSet/>
      <dgm:spPr/>
      <dgm:t>
        <a:bodyPr/>
        <a:lstStyle/>
        <a:p>
          <a:endParaRPr lang="en-US"/>
        </a:p>
      </dgm:t>
    </dgm:pt>
    <dgm:pt modelId="{F760785A-5972-43F7-A257-FE40E518B1C1}" type="sibTrans" cxnId="{8AA0F37A-430D-49C3-8928-883CE4E674C8}">
      <dgm:prSet/>
      <dgm:spPr/>
      <dgm:t>
        <a:bodyPr/>
        <a:lstStyle/>
        <a:p>
          <a:endParaRPr lang="en-US"/>
        </a:p>
      </dgm:t>
    </dgm:pt>
    <dgm:pt modelId="{D5B10F73-8F86-4D7B-84DD-CB3DB7CCDAB6}" type="pres">
      <dgm:prSet presAssocID="{FC41E27B-62D7-4100-B063-A4CC7B4D85FD}" presName="matrix" presStyleCnt="0">
        <dgm:presLayoutVars>
          <dgm:chMax val="1"/>
          <dgm:dir/>
          <dgm:resizeHandles val="exact"/>
        </dgm:presLayoutVars>
      </dgm:prSet>
      <dgm:spPr/>
    </dgm:pt>
    <dgm:pt modelId="{8BA3109A-42CB-4C6C-B722-46A22A62332C}" type="pres">
      <dgm:prSet presAssocID="{FC41E27B-62D7-4100-B063-A4CC7B4D85FD}" presName="diamond" presStyleLbl="bgShp" presStyleIdx="0" presStyleCnt="1"/>
      <dgm:spPr/>
    </dgm:pt>
    <dgm:pt modelId="{D12C52D0-E93F-4B30-9832-EF41F7C29F0F}" type="pres">
      <dgm:prSet presAssocID="{FC41E27B-62D7-4100-B063-A4CC7B4D85FD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DE6EFE54-DA12-49DB-8AE8-9BDBFFB2417F}" type="pres">
      <dgm:prSet presAssocID="{FC41E27B-62D7-4100-B063-A4CC7B4D85FD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4429CAA1-A98A-4884-8339-3291214D5C3A}" type="pres">
      <dgm:prSet presAssocID="{FC41E27B-62D7-4100-B063-A4CC7B4D85FD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7BF72B93-ACAD-43D3-BC91-01EF6605F310}" type="pres">
      <dgm:prSet presAssocID="{FC41E27B-62D7-4100-B063-A4CC7B4D85FD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C641C000-5FD4-493A-B09B-D256E137F019}" type="presOf" srcId="{43CB6756-A418-4D2E-B756-90A171D37AC4}" destId="{DE6EFE54-DA12-49DB-8AE8-9BDBFFB2417F}" srcOrd="0" destOrd="0" presId="urn:microsoft.com/office/officeart/2005/8/layout/matrix3"/>
    <dgm:cxn modelId="{CE86EF17-5CB5-45F0-8671-397394874A63}" srcId="{FC41E27B-62D7-4100-B063-A4CC7B4D85FD}" destId="{43CB6756-A418-4D2E-B756-90A171D37AC4}" srcOrd="1" destOrd="0" parTransId="{579C97AF-C5A9-46E4-9274-00A25167186E}" sibTransId="{6E54448D-A19D-41B0-9905-8582A4FCF0FE}"/>
    <dgm:cxn modelId="{220B2D31-A3B5-4C47-8C89-D869D63925EC}" srcId="{FC41E27B-62D7-4100-B063-A4CC7B4D85FD}" destId="{D9E49ED5-8453-4A6A-A8C7-7089BBF95714}" srcOrd="0" destOrd="0" parTransId="{B2EFAEFF-404A-4C98-8A5B-4D7F755C110E}" sibTransId="{4B486354-358A-44AF-8003-8E9EFD508A43}"/>
    <dgm:cxn modelId="{8AA0F37A-430D-49C3-8928-883CE4E674C8}" srcId="{FC41E27B-62D7-4100-B063-A4CC7B4D85FD}" destId="{1CD6247A-DB5E-4FF1-89E1-A8479C8CD0F7}" srcOrd="3" destOrd="0" parTransId="{81D76AEC-9399-43DB-9DFB-3D23E049A9F1}" sibTransId="{F760785A-5972-43F7-A257-FE40E518B1C1}"/>
    <dgm:cxn modelId="{D195C999-1CB4-45BD-BA67-767119C39C3B}" type="presOf" srcId="{6F2F11FD-F107-422B-9255-95DA366633F8}" destId="{4429CAA1-A98A-4884-8339-3291214D5C3A}" srcOrd="0" destOrd="0" presId="urn:microsoft.com/office/officeart/2005/8/layout/matrix3"/>
    <dgm:cxn modelId="{C1EB5D9C-5963-423B-B310-0C694B97E5BE}" type="presOf" srcId="{FC41E27B-62D7-4100-B063-A4CC7B4D85FD}" destId="{D5B10F73-8F86-4D7B-84DD-CB3DB7CCDAB6}" srcOrd="0" destOrd="0" presId="urn:microsoft.com/office/officeart/2005/8/layout/matrix3"/>
    <dgm:cxn modelId="{E2A7F7A5-7840-411E-8FFD-22E510130D0E}" srcId="{FC41E27B-62D7-4100-B063-A4CC7B4D85FD}" destId="{6F2F11FD-F107-422B-9255-95DA366633F8}" srcOrd="2" destOrd="0" parTransId="{838078B4-E256-4F68-9A87-BA27BB4FE6C8}" sibTransId="{799F2CA4-555E-4773-BAF5-25F6DAA0FA97}"/>
    <dgm:cxn modelId="{235A29B9-4117-4CBE-8FED-F65EBD1A642F}" type="presOf" srcId="{D9E49ED5-8453-4A6A-A8C7-7089BBF95714}" destId="{D12C52D0-E93F-4B30-9832-EF41F7C29F0F}" srcOrd="0" destOrd="0" presId="urn:microsoft.com/office/officeart/2005/8/layout/matrix3"/>
    <dgm:cxn modelId="{DD9C29F6-8AB0-4D9B-9DDA-8F1CBF750AEE}" type="presOf" srcId="{1CD6247A-DB5E-4FF1-89E1-A8479C8CD0F7}" destId="{7BF72B93-ACAD-43D3-BC91-01EF6605F310}" srcOrd="0" destOrd="0" presId="urn:microsoft.com/office/officeart/2005/8/layout/matrix3"/>
    <dgm:cxn modelId="{E1D93478-CB92-4E96-89E0-1D91FC6F1B41}" type="presParOf" srcId="{D5B10F73-8F86-4D7B-84DD-CB3DB7CCDAB6}" destId="{8BA3109A-42CB-4C6C-B722-46A22A62332C}" srcOrd="0" destOrd="0" presId="urn:microsoft.com/office/officeart/2005/8/layout/matrix3"/>
    <dgm:cxn modelId="{4B1AD0C8-1DEE-4015-B9DD-84099439DC3F}" type="presParOf" srcId="{D5B10F73-8F86-4D7B-84DD-CB3DB7CCDAB6}" destId="{D12C52D0-E93F-4B30-9832-EF41F7C29F0F}" srcOrd="1" destOrd="0" presId="urn:microsoft.com/office/officeart/2005/8/layout/matrix3"/>
    <dgm:cxn modelId="{936EB244-9A81-4FB3-A3A4-115BCAE89C3F}" type="presParOf" srcId="{D5B10F73-8F86-4D7B-84DD-CB3DB7CCDAB6}" destId="{DE6EFE54-DA12-49DB-8AE8-9BDBFFB2417F}" srcOrd="2" destOrd="0" presId="urn:microsoft.com/office/officeart/2005/8/layout/matrix3"/>
    <dgm:cxn modelId="{11DF904B-186C-4786-8919-DBF4BE62FEC8}" type="presParOf" srcId="{D5B10F73-8F86-4D7B-84DD-CB3DB7CCDAB6}" destId="{4429CAA1-A98A-4884-8339-3291214D5C3A}" srcOrd="3" destOrd="0" presId="urn:microsoft.com/office/officeart/2005/8/layout/matrix3"/>
    <dgm:cxn modelId="{61EF72B0-0E31-49A4-AF1A-013AADE24E11}" type="presParOf" srcId="{D5B10F73-8F86-4D7B-84DD-CB3DB7CCDAB6}" destId="{7BF72B93-ACAD-43D3-BC91-01EF6605F31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3109A-42CB-4C6C-B722-46A22A62332C}">
      <dsp:nvSpPr>
        <dsp:cNvPr id="0" name=""/>
        <dsp:cNvSpPr/>
      </dsp:nvSpPr>
      <dsp:spPr>
        <a:xfrm>
          <a:off x="0" y="56242"/>
          <a:ext cx="3667036" cy="3667036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12C52D0-E93F-4B30-9832-EF41F7C29F0F}">
      <dsp:nvSpPr>
        <dsp:cNvPr id="0" name=""/>
        <dsp:cNvSpPr/>
      </dsp:nvSpPr>
      <dsp:spPr>
        <a:xfrm>
          <a:off x="348368" y="404610"/>
          <a:ext cx="1430144" cy="143014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De la</a:t>
          </a:r>
          <a:endParaRPr lang="en-US" sz="3800" kern="1200"/>
        </a:p>
      </dsp:txBody>
      <dsp:txXfrm>
        <a:off x="418182" y="474424"/>
        <a:ext cx="1290516" cy="1290516"/>
      </dsp:txXfrm>
    </dsp:sp>
    <dsp:sp modelId="{DE6EFE54-DA12-49DB-8AE8-9BDBFFB2417F}">
      <dsp:nvSpPr>
        <dsp:cNvPr id="0" name=""/>
        <dsp:cNvSpPr/>
      </dsp:nvSpPr>
      <dsp:spPr>
        <a:xfrm>
          <a:off x="1888523" y="404610"/>
          <a:ext cx="1430144" cy="143014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De l’ </a:t>
          </a:r>
          <a:endParaRPr lang="en-US" sz="3800" kern="1200" dirty="0"/>
        </a:p>
      </dsp:txBody>
      <dsp:txXfrm>
        <a:off x="1958337" y="474424"/>
        <a:ext cx="1290516" cy="1290516"/>
      </dsp:txXfrm>
    </dsp:sp>
    <dsp:sp modelId="{4429CAA1-A98A-4884-8339-3291214D5C3A}">
      <dsp:nvSpPr>
        <dsp:cNvPr id="0" name=""/>
        <dsp:cNvSpPr/>
      </dsp:nvSpPr>
      <dsp:spPr>
        <a:xfrm>
          <a:off x="348368" y="1944765"/>
          <a:ext cx="1430144" cy="143014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Du </a:t>
          </a:r>
          <a:endParaRPr lang="en-US" sz="3800" kern="1200"/>
        </a:p>
      </dsp:txBody>
      <dsp:txXfrm>
        <a:off x="418182" y="2014579"/>
        <a:ext cx="1290516" cy="1290516"/>
      </dsp:txXfrm>
    </dsp:sp>
    <dsp:sp modelId="{7BF72B93-ACAD-43D3-BC91-01EF6605F310}">
      <dsp:nvSpPr>
        <dsp:cNvPr id="0" name=""/>
        <dsp:cNvSpPr/>
      </dsp:nvSpPr>
      <dsp:spPr>
        <a:xfrm>
          <a:off x="1888523" y="1944765"/>
          <a:ext cx="1430144" cy="1430144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Des </a:t>
          </a:r>
          <a:endParaRPr lang="en-US" sz="3800" kern="1200"/>
        </a:p>
      </dsp:txBody>
      <dsp:txXfrm>
        <a:off x="1958337" y="2014579"/>
        <a:ext cx="1290516" cy="1290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6E31E-E854-4D2E-9390-1D006D5B50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84B858-EEEB-4DB3-A28D-D36E687021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48EF3-550B-44AC-BB22-0C729A0E8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26FF3-EB93-4753-8E81-FFC110C16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9C69FB-0E77-42DF-9137-B1DAF9245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304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24052-40B9-4436-95C6-62E065A2F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708AD8-B86C-4A30-A5F4-E610C12BCB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09830-9065-4989-ABDC-EE42B4D48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F2ED16-91E2-48C5-9DA8-F35E3E030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3CC88F-1712-4212-B485-8973A5FC6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20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5FE43-2182-4C4C-8484-64CEE3041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7DB901-1291-46F1-ABE3-4C84D9EE3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E1746-4B63-45CB-9F79-9D53626CB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751DA-69E8-448C-B9C8-4B71FD7F6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30B1A-4C9A-4C56-99C2-4EB918B9F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603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C6D03-8997-4B7B-B4F7-035C37AD5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91645-1C31-4CBD-9A30-353E6CCFBA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A3A84C-18E9-44A0-8077-607C5E186A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5F7584-4845-42F9-BF0A-11FC7FE1C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79F101-E923-4A37-BA80-288E8FFC3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30E2D4-4BD8-4C4B-A3B5-4BD9BEF7D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523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6C687-24B2-4770-91CF-37E9708D2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77C089-41DE-4C08-93DB-91DDAB2516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A4E14F-D68C-4EB7-B8DB-2AF0DFA875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D273CD-586F-446A-A7EE-AAF7CB22B8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7066B0-F6D7-4BBD-90B8-18EA768E32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BAE3D-5431-4564-ACA2-1D820061F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6CD93D-8528-4444-A4F0-9396AB0E9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591B3B-06EC-4271-8F1E-46C370230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414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E3E16-291F-4E8A-84BB-D3776C4A7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2ED94-7324-4650-91E2-F86F264A9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2BA1CF-3D3E-4550-B383-221AD1CBA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909AC9-D388-4AEF-861F-F202A34A6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769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A49D00-B730-4AF4-9069-2EB3A557C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1499F3-E9BF-44A1-B0AC-1D0AE511B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2C29D9-43B5-4F40-88F0-271E9C308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659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EBCA9-8CA5-4E7A-A7E9-066F1FCFA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CA09D-E5B8-410D-89E9-5A65822B8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F19C1-FA64-41B4-9E78-5FC12EBF5B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668A87-14FF-431D-B5AF-50C7F3B72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EFD0E2-E668-4698-BAA3-1BD625B89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0C7120-7687-4335-AE2E-51E39E43D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659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DFCA5-DB4C-4D6F-A2D6-AB6FFBBBF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201754-4830-4E0F-A7C3-AD5AFB71C1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11467D-7B97-4D40-A237-FF69FC33BB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8237B2-37C0-4ABD-A4B6-7391130B7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D164BF-4E7A-495D-9502-DD644B606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7DF8D3-6F21-4CC6-A429-492E2F8DA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135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10E59-ABC0-4F7B-85BD-7F128921B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DF4EE7-EC9A-4F40-AF83-E1B2E173B0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41AEE7-0FD9-45C0-B4F9-BCFDC97BD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4FEB5-85DB-45D4-B1B3-971588AB0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D58BD-73D7-416E-AA26-795F27A20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844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233C54-5971-421E-A80F-A322CB3E74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3485AD-A244-4253-88D6-B39B999573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D0847-0C57-4FB7-9940-8B3A5D984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9868A-1EDB-41C6-B066-3C8B839BD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F1EEF3-3A0A-4409-9087-7C2FD44CD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39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E5F979-DDD0-4AFD-83B7-C8A1E4B44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ACD904-7AD2-4B9D-8EC6-47069E3B63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10870-C396-4D35-8AB8-A152303D18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2208B-58E8-4F1D-890B-A1D24D886D1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41679-3AA5-425B-B4DF-1611BDC673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4F6A8F-D1EC-40B4-8F5B-7E6CC5FCE4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96CF6-AD6A-41F3-96CB-09FDC3F3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250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hyperlink" Target="https://www.languageangels.com/homeschool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Layout" Target="../diagrams/layout1.xml"/><Relationship Id="rId11" Type="http://schemas.openxmlformats.org/officeDocument/2006/relationships/image" Target="../media/image5.png"/><Relationship Id="rId5" Type="http://schemas.openxmlformats.org/officeDocument/2006/relationships/diagramData" Target="../diagrams/data1.xml"/><Relationship Id="rId10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339AC2-F72D-4F3F-8386-744C4993027A}"/>
              </a:ext>
            </a:extLst>
          </p:cNvPr>
          <p:cNvSpPr txBox="1"/>
          <p:nvPr/>
        </p:nvSpPr>
        <p:spPr>
          <a:xfrm>
            <a:off x="3694922" y="485192"/>
            <a:ext cx="5178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French Spring Week Three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A57812-B79C-4D20-9EDF-5DE195D6EA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829" y="1482281"/>
            <a:ext cx="5196116" cy="29228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97E0A0-23F4-4716-BD8D-5E048AF1E84D}"/>
              </a:ext>
            </a:extLst>
          </p:cNvPr>
          <p:cNvSpPr txBox="1"/>
          <p:nvPr/>
        </p:nvSpPr>
        <p:spPr>
          <a:xfrm>
            <a:off x="5970478" y="946857"/>
            <a:ext cx="517849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This week you need to open up Language Angels Home School. </a:t>
            </a:r>
          </a:p>
          <a:p>
            <a:endParaRPr lang="en-GB" dirty="0"/>
          </a:p>
          <a:p>
            <a:r>
              <a:rPr lang="en-GB" dirty="0">
                <a:hlinkClick r:id="rId5"/>
              </a:rPr>
              <a:t>https://www.languageangels.com/homeschool/</a:t>
            </a: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When you open up the site click on dashboard.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 to the Super Challenge Level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Click on Unit 6: </a:t>
            </a:r>
            <a:r>
              <a:rPr lang="en-GB" i="1" dirty="0"/>
              <a:t>Manger et </a:t>
            </a:r>
            <a:r>
              <a:rPr lang="en-GB" i="1" dirty="0" err="1"/>
              <a:t>Bouger</a:t>
            </a:r>
            <a:r>
              <a:rPr lang="en-GB" i="1" dirty="0"/>
              <a:t>  </a:t>
            </a:r>
            <a:r>
              <a:rPr lang="en-GB" dirty="0"/>
              <a:t>(Eat and Move)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 to lesson one and move through the slides making sure you repeat each word (press the speaker).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Then look at the words. Write them down using slide number 31.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Then you have a choice of worksheets. One has given you clues and the other is more challenging. Have a go! </a:t>
            </a:r>
          </a:p>
          <a:p>
            <a:r>
              <a:rPr lang="en-GB" dirty="0"/>
              <a:t> </a:t>
            </a:r>
          </a:p>
          <a:p>
            <a:pPr algn="ctr"/>
            <a:r>
              <a:rPr lang="en-GB" sz="4400" dirty="0"/>
              <a:t>Bon courage!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8520C8-DFFB-4B65-A1E6-514403C28043}"/>
              </a:ext>
            </a:extLst>
          </p:cNvPr>
          <p:cNvSpPr txBox="1"/>
          <p:nvPr/>
        </p:nvSpPr>
        <p:spPr>
          <a:xfrm>
            <a:off x="3978480" y="3196206"/>
            <a:ext cx="10549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Bonjour! </a:t>
            </a:r>
          </a:p>
          <a:p>
            <a:r>
              <a:rPr lang="en-GB" dirty="0"/>
              <a:t> Ca va?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277C08-DFCF-4272-97BB-01D247A7284D}"/>
              </a:ext>
            </a:extLst>
          </p:cNvPr>
          <p:cNvSpPr txBox="1"/>
          <p:nvPr/>
        </p:nvSpPr>
        <p:spPr>
          <a:xfrm>
            <a:off x="2043404" y="4749282"/>
            <a:ext cx="20527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Login:StPete1494</a:t>
            </a:r>
          </a:p>
          <a:p>
            <a:r>
              <a:rPr lang="en-GB" b="1" dirty="0" err="1"/>
              <a:t>Password:lahome</a:t>
            </a:r>
            <a:endParaRPr lang="en-GB" b="1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B59AFF8-084F-42C5-BB90-BE40E0BA0E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7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583"/>
    </mc:Choice>
    <mc:Fallback xmlns="">
      <p:transition spd="slow" advTm="95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F2B38F72-8FC4-4001-8C67-FA6B86DEC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2"/>
            <a:ext cx="7555992" cy="685799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4F37968-3972-480F-99A6-D50F32F22EE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04" r="7806" b="1"/>
          <a:stretch/>
        </p:blipFill>
        <p:spPr>
          <a:xfrm>
            <a:off x="5276088" y="640082"/>
            <a:ext cx="6276250" cy="5577838"/>
          </a:xfrm>
          <a:prstGeom prst="rect">
            <a:avLst/>
          </a:prstGeom>
          <a:effectLst/>
        </p:spPr>
      </p:pic>
      <p:graphicFrame>
        <p:nvGraphicFramePr>
          <p:cNvPr id="10" name="TextBox 7">
            <a:extLst>
              <a:ext uri="{FF2B5EF4-FFF2-40B4-BE49-F238E27FC236}">
                <a16:creationId xmlns:a16="http://schemas.microsoft.com/office/drawing/2014/main" id="{901738A2-1134-4DF4-9B81-558891E953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7952570"/>
              </p:ext>
            </p:extLst>
          </p:nvPr>
        </p:nvGraphicFramePr>
        <p:xfrm>
          <a:off x="303746" y="2704514"/>
          <a:ext cx="3667036" cy="3779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46B4EF1F-C249-40C5-AA10-2F2588798A16}"/>
              </a:ext>
            </a:extLst>
          </p:cNvPr>
          <p:cNvSpPr txBox="1"/>
          <p:nvPr/>
        </p:nvSpPr>
        <p:spPr>
          <a:xfrm>
            <a:off x="989551" y="223935"/>
            <a:ext cx="24161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Qu’est-ce que c’est?  </a:t>
            </a:r>
          </a:p>
          <a:p>
            <a:endParaRPr lang="en-GB" dirty="0"/>
          </a:p>
          <a:p>
            <a:r>
              <a:rPr lang="en-GB" dirty="0"/>
              <a:t>-du </a:t>
            </a:r>
            <a:r>
              <a:rPr lang="en-GB" dirty="0" err="1"/>
              <a:t>poisson</a:t>
            </a:r>
            <a:r>
              <a:rPr lang="en-GB" dirty="0"/>
              <a:t>!</a:t>
            </a:r>
          </a:p>
          <a:p>
            <a:endParaRPr lang="en-GB" dirty="0"/>
          </a:p>
          <a:p>
            <a:r>
              <a:rPr lang="en-GB" dirty="0"/>
              <a:t>- des </a:t>
            </a:r>
            <a:r>
              <a:rPr lang="en-GB" dirty="0" err="1"/>
              <a:t>oeufs</a:t>
            </a:r>
            <a:r>
              <a:rPr lang="en-GB" dirty="0"/>
              <a:t>!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7FA6332-D62A-4ADD-9A22-550E3A1FFE4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67909" y="87985"/>
            <a:ext cx="1470972" cy="74966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C0CEB4C-F001-4D63-88D8-53944AAFFD1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07382" y="1523093"/>
            <a:ext cx="1098291" cy="923331"/>
          </a:xfrm>
          <a:prstGeom prst="rect">
            <a:avLst/>
          </a:prstGeom>
        </p:spPr>
      </p:pic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4D6CD2AA-8E15-445E-AF3C-FBDE8ECFF3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7870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41075"/>
    </mc:Choice>
    <mc:Fallback xmlns="">
      <p:transition spd="slow" advTm="141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149</Words>
  <Application>Microsoft Office PowerPoint</Application>
  <PresentationFormat>Widescreen</PresentationFormat>
  <Paragraphs>30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Marshall</dc:creator>
  <cp:lastModifiedBy>Roger Marshall</cp:lastModifiedBy>
  <cp:revision>2</cp:revision>
  <dcterms:created xsi:type="dcterms:W3CDTF">2021-01-15T17:47:38Z</dcterms:created>
  <dcterms:modified xsi:type="dcterms:W3CDTF">2021-01-15T18:26:55Z</dcterms:modified>
</cp:coreProperties>
</file>