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DED0E2-9974-4133-A898-25973262B44A}" v="20" dt="2021-01-13T18:17:53.5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13"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customXml" Target="../customXml/item3.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 Id="rId14" Type="http://schemas.openxmlformats.org/officeDocument/2006/relationships/customXml" Target="../customXml/item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milla Simpson" userId="246503b5-2d01-4e14-a18d-f8afde136274" providerId="ADAL" clId="{FFDED0E2-9974-4133-A898-25973262B44A}"/>
    <pc:docChg chg="custSel modSld">
      <pc:chgData name="Camilla Simpson" userId="246503b5-2d01-4e14-a18d-f8afde136274" providerId="ADAL" clId="{FFDED0E2-9974-4133-A898-25973262B44A}" dt="2021-01-13T18:18:05.750" v="132" actId="1076"/>
      <pc:docMkLst>
        <pc:docMk/>
      </pc:docMkLst>
      <pc:sldChg chg="addSp delSp modSp mod delAnim modAnim">
        <pc:chgData name="Camilla Simpson" userId="246503b5-2d01-4e14-a18d-f8afde136274" providerId="ADAL" clId="{FFDED0E2-9974-4133-A898-25973262B44A}" dt="2021-01-13T18:08:53.266" v="78"/>
        <pc:sldMkLst>
          <pc:docMk/>
          <pc:sldMk cId="1205496161" sldId="256"/>
        </pc:sldMkLst>
        <pc:picChg chg="add del mod">
          <ac:chgData name="Camilla Simpson" userId="246503b5-2d01-4e14-a18d-f8afde136274" providerId="ADAL" clId="{FFDED0E2-9974-4133-A898-25973262B44A}" dt="2021-01-13T18:04:27.665" v="1" actId="478"/>
          <ac:picMkLst>
            <pc:docMk/>
            <pc:sldMk cId="1205496161" sldId="256"/>
            <ac:picMk id="8" creationId="{87702376-9AC6-4C1D-BB05-272C00ECE967}"/>
          </ac:picMkLst>
        </pc:picChg>
      </pc:sldChg>
      <pc:sldChg chg="modSp mod modAnim">
        <pc:chgData name="Camilla Simpson" userId="246503b5-2d01-4e14-a18d-f8afde136274" providerId="ADAL" clId="{FFDED0E2-9974-4133-A898-25973262B44A}" dt="2021-01-13T18:09:58.967" v="81"/>
        <pc:sldMkLst>
          <pc:docMk/>
          <pc:sldMk cId="2536911719" sldId="257"/>
        </pc:sldMkLst>
        <pc:picChg chg="mod">
          <ac:chgData name="Camilla Simpson" userId="246503b5-2d01-4e14-a18d-f8afde136274" providerId="ADAL" clId="{FFDED0E2-9974-4133-A898-25973262B44A}" dt="2021-01-13T18:09:49.541" v="79" actId="1076"/>
          <ac:picMkLst>
            <pc:docMk/>
            <pc:sldMk cId="2536911719" sldId="257"/>
            <ac:picMk id="4" creationId="{F10D05D6-8131-4787-8A2D-065D9DFD2301}"/>
          </ac:picMkLst>
        </pc:picChg>
      </pc:sldChg>
      <pc:sldChg chg="delSp modSp mod delAnim modAnim">
        <pc:chgData name="Camilla Simpson" userId="246503b5-2d01-4e14-a18d-f8afde136274" providerId="ADAL" clId="{FFDED0E2-9974-4133-A898-25973262B44A}" dt="2021-01-13T18:16:21.272" v="122"/>
        <pc:sldMkLst>
          <pc:docMk/>
          <pc:sldMk cId="2984937242" sldId="258"/>
        </pc:sldMkLst>
        <pc:spChg chg="mod">
          <ac:chgData name="Camilla Simpson" userId="246503b5-2d01-4e14-a18d-f8afde136274" providerId="ADAL" clId="{FFDED0E2-9974-4133-A898-25973262B44A}" dt="2021-01-13T18:06:43.584" v="74" actId="20577"/>
          <ac:spMkLst>
            <pc:docMk/>
            <pc:sldMk cId="2984937242" sldId="258"/>
            <ac:spMk id="3" creationId="{D9DFCB5C-047F-4B3F-BA04-5C1ED99AEB83}"/>
          </ac:spMkLst>
        </pc:spChg>
        <pc:picChg chg="del">
          <ac:chgData name="Camilla Simpson" userId="246503b5-2d01-4e14-a18d-f8afde136274" providerId="ADAL" clId="{FFDED0E2-9974-4133-A898-25973262B44A}" dt="2021-01-13T18:11:28.165" v="82" actId="478"/>
          <ac:picMkLst>
            <pc:docMk/>
            <pc:sldMk cId="2984937242" sldId="258"/>
            <ac:picMk id="4" creationId="{82A65E30-39D7-4B62-9039-7B781CF8E872}"/>
          </ac:picMkLst>
        </pc:picChg>
        <pc:picChg chg="mod">
          <ac:chgData name="Camilla Simpson" userId="246503b5-2d01-4e14-a18d-f8afde136274" providerId="ADAL" clId="{FFDED0E2-9974-4133-A898-25973262B44A}" dt="2021-01-13T18:16:17.037" v="120" actId="1076"/>
          <ac:picMkLst>
            <pc:docMk/>
            <pc:sldMk cId="2984937242" sldId="258"/>
            <ac:picMk id="5" creationId="{43BB2F28-552C-4337-87DF-86DDF1B73EE2}"/>
          </ac:picMkLst>
        </pc:picChg>
      </pc:sldChg>
      <pc:sldChg chg="modSp mod modAnim">
        <pc:chgData name="Camilla Simpson" userId="246503b5-2d01-4e14-a18d-f8afde136274" providerId="ADAL" clId="{FFDED0E2-9974-4133-A898-25973262B44A}" dt="2021-01-13T18:16:31.371" v="125"/>
        <pc:sldMkLst>
          <pc:docMk/>
          <pc:sldMk cId="634567444" sldId="259"/>
        </pc:sldMkLst>
        <pc:picChg chg="mod">
          <ac:chgData name="Camilla Simpson" userId="246503b5-2d01-4e14-a18d-f8afde136274" providerId="ADAL" clId="{FFDED0E2-9974-4133-A898-25973262B44A}" dt="2021-01-13T18:16:25.863" v="123" actId="1076"/>
          <ac:picMkLst>
            <pc:docMk/>
            <pc:sldMk cId="634567444" sldId="259"/>
            <ac:picMk id="5" creationId="{370CACEE-3F0F-4C01-B549-23A7E62D2F11}"/>
          </ac:picMkLst>
        </pc:picChg>
      </pc:sldChg>
      <pc:sldChg chg="addSp modSp mod modAnim">
        <pc:chgData name="Camilla Simpson" userId="246503b5-2d01-4e14-a18d-f8afde136274" providerId="ADAL" clId="{FFDED0E2-9974-4133-A898-25973262B44A}" dt="2021-01-13T18:18:05.750" v="132" actId="1076"/>
        <pc:sldMkLst>
          <pc:docMk/>
          <pc:sldMk cId="448569110" sldId="260"/>
        </pc:sldMkLst>
        <pc:spChg chg="mod">
          <ac:chgData name="Camilla Simpson" userId="246503b5-2d01-4e14-a18d-f8afde136274" providerId="ADAL" clId="{FFDED0E2-9974-4133-A898-25973262B44A}" dt="2021-01-13T18:15:54.460" v="119" actId="20577"/>
          <ac:spMkLst>
            <pc:docMk/>
            <pc:sldMk cId="448569110" sldId="260"/>
            <ac:spMk id="2" creationId="{D27DED60-F388-440A-81B9-33AE58CED57E}"/>
          </ac:spMkLst>
        </pc:spChg>
        <pc:spChg chg="mod">
          <ac:chgData name="Camilla Simpson" userId="246503b5-2d01-4e14-a18d-f8afde136274" providerId="ADAL" clId="{FFDED0E2-9974-4133-A898-25973262B44A}" dt="2021-01-13T18:16:46.493" v="128" actId="14100"/>
          <ac:spMkLst>
            <pc:docMk/>
            <pc:sldMk cId="448569110" sldId="260"/>
            <ac:spMk id="3" creationId="{987BD320-3DFF-41D4-B9B1-122A9ED63A39}"/>
          </ac:spMkLst>
        </pc:spChg>
        <pc:picChg chg="mod">
          <ac:chgData name="Camilla Simpson" userId="246503b5-2d01-4e14-a18d-f8afde136274" providerId="ADAL" clId="{FFDED0E2-9974-4133-A898-25973262B44A}" dt="2021-01-13T18:14:45.691" v="83" actId="1076"/>
          <ac:picMkLst>
            <pc:docMk/>
            <pc:sldMk cId="448569110" sldId="260"/>
            <ac:picMk id="4" creationId="{65B46794-D1A1-492A-B5B0-02DCA0FA062E}"/>
          </ac:picMkLst>
        </pc:picChg>
        <pc:picChg chg="add mod">
          <ac:chgData name="Camilla Simpson" userId="246503b5-2d01-4e14-a18d-f8afde136274" providerId="ADAL" clId="{FFDED0E2-9974-4133-A898-25973262B44A}" dt="2021-01-13T18:18:05.750" v="132" actId="1076"/>
          <ac:picMkLst>
            <pc:docMk/>
            <pc:sldMk cId="448569110" sldId="260"/>
            <ac:picMk id="5" creationId="{5773D656-41E9-42CF-ABB5-5E5B8C8C2062}"/>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B4FDF-432C-4FA3-B05E-F3F80313955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F760227-83B0-455E-9637-DA3945D181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6BBFF96-75C5-49D5-8B9A-775CF3D82888}"/>
              </a:ext>
            </a:extLst>
          </p:cNvPr>
          <p:cNvSpPr>
            <a:spLocks noGrp="1"/>
          </p:cNvSpPr>
          <p:nvPr>
            <p:ph type="dt" sz="half" idx="10"/>
          </p:nvPr>
        </p:nvSpPr>
        <p:spPr/>
        <p:txBody>
          <a:bodyPr/>
          <a:lstStyle/>
          <a:p>
            <a:fld id="{8989D709-4423-4BD4-A381-061AE1D3101D}" type="datetimeFigureOut">
              <a:rPr lang="en-GB" smtClean="0"/>
              <a:t>13/01/2021</a:t>
            </a:fld>
            <a:endParaRPr lang="en-GB"/>
          </a:p>
        </p:txBody>
      </p:sp>
      <p:sp>
        <p:nvSpPr>
          <p:cNvPr id="5" name="Footer Placeholder 4">
            <a:extLst>
              <a:ext uri="{FF2B5EF4-FFF2-40B4-BE49-F238E27FC236}">
                <a16:creationId xmlns:a16="http://schemas.microsoft.com/office/drawing/2014/main" id="{1D91CE98-3026-4F24-879E-016EBD078C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9C0DDA-3B59-4317-8B4E-4DD9C961C2AF}"/>
              </a:ext>
            </a:extLst>
          </p:cNvPr>
          <p:cNvSpPr>
            <a:spLocks noGrp="1"/>
          </p:cNvSpPr>
          <p:nvPr>
            <p:ph type="sldNum" sz="quarter" idx="12"/>
          </p:nvPr>
        </p:nvSpPr>
        <p:spPr/>
        <p:txBody>
          <a:bodyPr/>
          <a:lstStyle/>
          <a:p>
            <a:fld id="{54BC1AD6-3687-424C-A050-1971302470B6}" type="slidenum">
              <a:rPr lang="en-GB" smtClean="0"/>
              <a:t>‹#›</a:t>
            </a:fld>
            <a:endParaRPr lang="en-GB"/>
          </a:p>
        </p:txBody>
      </p:sp>
    </p:spTree>
    <p:extLst>
      <p:ext uri="{BB962C8B-B14F-4D97-AF65-F5344CB8AC3E}">
        <p14:creationId xmlns:p14="http://schemas.microsoft.com/office/powerpoint/2010/main" val="38369350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5CA7E-E596-483E-9521-1CE5CC77E87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5F3518B-7774-45C8-9A3E-0816E962C74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DE9BFD-4740-44BE-954F-3C9737E1DA54}"/>
              </a:ext>
            </a:extLst>
          </p:cNvPr>
          <p:cNvSpPr>
            <a:spLocks noGrp="1"/>
          </p:cNvSpPr>
          <p:nvPr>
            <p:ph type="dt" sz="half" idx="10"/>
          </p:nvPr>
        </p:nvSpPr>
        <p:spPr/>
        <p:txBody>
          <a:bodyPr/>
          <a:lstStyle/>
          <a:p>
            <a:fld id="{8989D709-4423-4BD4-A381-061AE1D3101D}" type="datetimeFigureOut">
              <a:rPr lang="en-GB" smtClean="0"/>
              <a:t>13/01/2021</a:t>
            </a:fld>
            <a:endParaRPr lang="en-GB"/>
          </a:p>
        </p:txBody>
      </p:sp>
      <p:sp>
        <p:nvSpPr>
          <p:cNvPr id="5" name="Footer Placeholder 4">
            <a:extLst>
              <a:ext uri="{FF2B5EF4-FFF2-40B4-BE49-F238E27FC236}">
                <a16:creationId xmlns:a16="http://schemas.microsoft.com/office/drawing/2014/main" id="{E55117B9-95B9-4E09-878E-AA0DB28F95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1C0236-3544-44CE-901C-ABA2A374020B}"/>
              </a:ext>
            </a:extLst>
          </p:cNvPr>
          <p:cNvSpPr>
            <a:spLocks noGrp="1"/>
          </p:cNvSpPr>
          <p:nvPr>
            <p:ph type="sldNum" sz="quarter" idx="12"/>
          </p:nvPr>
        </p:nvSpPr>
        <p:spPr/>
        <p:txBody>
          <a:bodyPr/>
          <a:lstStyle/>
          <a:p>
            <a:fld id="{54BC1AD6-3687-424C-A050-1971302470B6}" type="slidenum">
              <a:rPr lang="en-GB" smtClean="0"/>
              <a:t>‹#›</a:t>
            </a:fld>
            <a:endParaRPr lang="en-GB"/>
          </a:p>
        </p:txBody>
      </p:sp>
    </p:spTree>
    <p:extLst>
      <p:ext uri="{BB962C8B-B14F-4D97-AF65-F5344CB8AC3E}">
        <p14:creationId xmlns:p14="http://schemas.microsoft.com/office/powerpoint/2010/main" val="22551037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83013-A935-4B2D-AEFB-5BBAB690118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15C7FCB-19A2-485A-9B7F-0A72AD434C1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8E6C08D-00A4-4814-B10A-FA91C09370D9}"/>
              </a:ext>
            </a:extLst>
          </p:cNvPr>
          <p:cNvSpPr>
            <a:spLocks noGrp="1"/>
          </p:cNvSpPr>
          <p:nvPr>
            <p:ph type="dt" sz="half" idx="10"/>
          </p:nvPr>
        </p:nvSpPr>
        <p:spPr/>
        <p:txBody>
          <a:bodyPr/>
          <a:lstStyle/>
          <a:p>
            <a:fld id="{8989D709-4423-4BD4-A381-061AE1D3101D}" type="datetimeFigureOut">
              <a:rPr lang="en-GB" smtClean="0"/>
              <a:t>13/01/2021</a:t>
            </a:fld>
            <a:endParaRPr lang="en-GB"/>
          </a:p>
        </p:txBody>
      </p:sp>
      <p:sp>
        <p:nvSpPr>
          <p:cNvPr id="5" name="Footer Placeholder 4">
            <a:extLst>
              <a:ext uri="{FF2B5EF4-FFF2-40B4-BE49-F238E27FC236}">
                <a16:creationId xmlns:a16="http://schemas.microsoft.com/office/drawing/2014/main" id="{0375D637-72A8-46E7-8384-55B593EB8E6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19D0C8-8C85-4E66-B9D9-1B6E7A1C9A37}"/>
              </a:ext>
            </a:extLst>
          </p:cNvPr>
          <p:cNvSpPr>
            <a:spLocks noGrp="1"/>
          </p:cNvSpPr>
          <p:nvPr>
            <p:ph type="sldNum" sz="quarter" idx="12"/>
          </p:nvPr>
        </p:nvSpPr>
        <p:spPr/>
        <p:txBody>
          <a:bodyPr/>
          <a:lstStyle/>
          <a:p>
            <a:fld id="{54BC1AD6-3687-424C-A050-1971302470B6}" type="slidenum">
              <a:rPr lang="en-GB" smtClean="0"/>
              <a:t>‹#›</a:t>
            </a:fld>
            <a:endParaRPr lang="en-GB"/>
          </a:p>
        </p:txBody>
      </p:sp>
    </p:spTree>
    <p:extLst>
      <p:ext uri="{BB962C8B-B14F-4D97-AF65-F5344CB8AC3E}">
        <p14:creationId xmlns:p14="http://schemas.microsoft.com/office/powerpoint/2010/main" val="2075387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77ED0-2AE4-46DA-86DA-BC2F97F62C2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62D4932-9911-412D-AF41-E07194F2C4D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83507EA-96F8-4156-8DD1-5D16A8F6612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E39FAF7-931D-4D3B-B35F-B4DF5A9E1D2F}"/>
              </a:ext>
            </a:extLst>
          </p:cNvPr>
          <p:cNvSpPr>
            <a:spLocks noGrp="1"/>
          </p:cNvSpPr>
          <p:nvPr>
            <p:ph type="dt" sz="half" idx="10"/>
          </p:nvPr>
        </p:nvSpPr>
        <p:spPr/>
        <p:txBody>
          <a:bodyPr/>
          <a:lstStyle/>
          <a:p>
            <a:fld id="{8989D709-4423-4BD4-A381-061AE1D3101D}" type="datetimeFigureOut">
              <a:rPr lang="en-GB" smtClean="0"/>
              <a:t>13/01/2021</a:t>
            </a:fld>
            <a:endParaRPr lang="en-GB"/>
          </a:p>
        </p:txBody>
      </p:sp>
      <p:sp>
        <p:nvSpPr>
          <p:cNvPr id="6" name="Footer Placeholder 5">
            <a:extLst>
              <a:ext uri="{FF2B5EF4-FFF2-40B4-BE49-F238E27FC236}">
                <a16:creationId xmlns:a16="http://schemas.microsoft.com/office/drawing/2014/main" id="{3E9B1848-F5C9-40B1-A13C-DF01C56AB4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D8419F1-4BB5-41E7-8D93-3D0D3B6897E7}"/>
              </a:ext>
            </a:extLst>
          </p:cNvPr>
          <p:cNvSpPr>
            <a:spLocks noGrp="1"/>
          </p:cNvSpPr>
          <p:nvPr>
            <p:ph type="sldNum" sz="quarter" idx="12"/>
          </p:nvPr>
        </p:nvSpPr>
        <p:spPr/>
        <p:txBody>
          <a:bodyPr/>
          <a:lstStyle/>
          <a:p>
            <a:fld id="{54BC1AD6-3687-424C-A050-1971302470B6}" type="slidenum">
              <a:rPr lang="en-GB" smtClean="0"/>
              <a:t>‹#›</a:t>
            </a:fld>
            <a:endParaRPr lang="en-GB"/>
          </a:p>
        </p:txBody>
      </p:sp>
    </p:spTree>
    <p:extLst>
      <p:ext uri="{BB962C8B-B14F-4D97-AF65-F5344CB8AC3E}">
        <p14:creationId xmlns:p14="http://schemas.microsoft.com/office/powerpoint/2010/main" val="3351965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E45CD8-D75B-40A1-BABB-A10A9D551FE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CB64FF9-DFC9-4D2C-B869-2C03937FBC0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4A3B9B6-D555-42E6-B987-C88A26F5262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05A03C0-589E-43A9-939F-8C0811C7750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2A831D-FAAA-4473-B163-64851040D9C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F412F9E-853C-4E0A-B70F-C3619436E38F}"/>
              </a:ext>
            </a:extLst>
          </p:cNvPr>
          <p:cNvSpPr>
            <a:spLocks noGrp="1"/>
          </p:cNvSpPr>
          <p:nvPr>
            <p:ph type="dt" sz="half" idx="10"/>
          </p:nvPr>
        </p:nvSpPr>
        <p:spPr/>
        <p:txBody>
          <a:bodyPr/>
          <a:lstStyle/>
          <a:p>
            <a:fld id="{8989D709-4423-4BD4-A381-061AE1D3101D}" type="datetimeFigureOut">
              <a:rPr lang="en-GB" smtClean="0"/>
              <a:t>13/01/2021</a:t>
            </a:fld>
            <a:endParaRPr lang="en-GB"/>
          </a:p>
        </p:txBody>
      </p:sp>
      <p:sp>
        <p:nvSpPr>
          <p:cNvPr id="8" name="Footer Placeholder 7">
            <a:extLst>
              <a:ext uri="{FF2B5EF4-FFF2-40B4-BE49-F238E27FC236}">
                <a16:creationId xmlns:a16="http://schemas.microsoft.com/office/drawing/2014/main" id="{5975531D-78F0-461B-9D4B-FEB9F6A40D9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62E93D5-F349-4636-B41F-59231DD00A71}"/>
              </a:ext>
            </a:extLst>
          </p:cNvPr>
          <p:cNvSpPr>
            <a:spLocks noGrp="1"/>
          </p:cNvSpPr>
          <p:nvPr>
            <p:ph type="sldNum" sz="quarter" idx="12"/>
          </p:nvPr>
        </p:nvSpPr>
        <p:spPr/>
        <p:txBody>
          <a:bodyPr/>
          <a:lstStyle/>
          <a:p>
            <a:fld id="{54BC1AD6-3687-424C-A050-1971302470B6}" type="slidenum">
              <a:rPr lang="en-GB" smtClean="0"/>
              <a:t>‹#›</a:t>
            </a:fld>
            <a:endParaRPr lang="en-GB"/>
          </a:p>
        </p:txBody>
      </p:sp>
    </p:spTree>
    <p:extLst>
      <p:ext uri="{BB962C8B-B14F-4D97-AF65-F5344CB8AC3E}">
        <p14:creationId xmlns:p14="http://schemas.microsoft.com/office/powerpoint/2010/main" val="4094629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D294E-A0C3-486B-9841-E4D799D06B3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13262BF-A264-466A-B0EF-DD6776DB639C}"/>
              </a:ext>
            </a:extLst>
          </p:cNvPr>
          <p:cNvSpPr>
            <a:spLocks noGrp="1"/>
          </p:cNvSpPr>
          <p:nvPr>
            <p:ph type="dt" sz="half" idx="10"/>
          </p:nvPr>
        </p:nvSpPr>
        <p:spPr/>
        <p:txBody>
          <a:bodyPr/>
          <a:lstStyle/>
          <a:p>
            <a:fld id="{8989D709-4423-4BD4-A381-061AE1D3101D}" type="datetimeFigureOut">
              <a:rPr lang="en-GB" smtClean="0"/>
              <a:t>13/01/2021</a:t>
            </a:fld>
            <a:endParaRPr lang="en-GB"/>
          </a:p>
        </p:txBody>
      </p:sp>
      <p:sp>
        <p:nvSpPr>
          <p:cNvPr id="4" name="Footer Placeholder 3">
            <a:extLst>
              <a:ext uri="{FF2B5EF4-FFF2-40B4-BE49-F238E27FC236}">
                <a16:creationId xmlns:a16="http://schemas.microsoft.com/office/drawing/2014/main" id="{3AC3FD73-69B1-406D-9853-5C86409CAB4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6FE560-1EC8-4E40-9BD2-B5A78C047B51}"/>
              </a:ext>
            </a:extLst>
          </p:cNvPr>
          <p:cNvSpPr>
            <a:spLocks noGrp="1"/>
          </p:cNvSpPr>
          <p:nvPr>
            <p:ph type="sldNum" sz="quarter" idx="12"/>
          </p:nvPr>
        </p:nvSpPr>
        <p:spPr/>
        <p:txBody>
          <a:bodyPr/>
          <a:lstStyle/>
          <a:p>
            <a:fld id="{54BC1AD6-3687-424C-A050-1971302470B6}" type="slidenum">
              <a:rPr lang="en-GB" smtClean="0"/>
              <a:t>‹#›</a:t>
            </a:fld>
            <a:endParaRPr lang="en-GB"/>
          </a:p>
        </p:txBody>
      </p:sp>
    </p:spTree>
    <p:extLst>
      <p:ext uri="{BB962C8B-B14F-4D97-AF65-F5344CB8AC3E}">
        <p14:creationId xmlns:p14="http://schemas.microsoft.com/office/powerpoint/2010/main" val="21468662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B52EAF4-170E-4CA0-973D-E249CCE75ACB}"/>
              </a:ext>
            </a:extLst>
          </p:cNvPr>
          <p:cNvSpPr>
            <a:spLocks noGrp="1"/>
          </p:cNvSpPr>
          <p:nvPr>
            <p:ph type="dt" sz="half" idx="10"/>
          </p:nvPr>
        </p:nvSpPr>
        <p:spPr/>
        <p:txBody>
          <a:bodyPr/>
          <a:lstStyle/>
          <a:p>
            <a:fld id="{8989D709-4423-4BD4-A381-061AE1D3101D}" type="datetimeFigureOut">
              <a:rPr lang="en-GB" smtClean="0"/>
              <a:t>13/01/2021</a:t>
            </a:fld>
            <a:endParaRPr lang="en-GB"/>
          </a:p>
        </p:txBody>
      </p:sp>
      <p:sp>
        <p:nvSpPr>
          <p:cNvPr id="3" name="Footer Placeholder 2">
            <a:extLst>
              <a:ext uri="{FF2B5EF4-FFF2-40B4-BE49-F238E27FC236}">
                <a16:creationId xmlns:a16="http://schemas.microsoft.com/office/drawing/2014/main" id="{F8A94485-1096-4534-8EEA-7329A0D5D01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EC96C85-AD14-432E-BB47-7D7BF8602966}"/>
              </a:ext>
            </a:extLst>
          </p:cNvPr>
          <p:cNvSpPr>
            <a:spLocks noGrp="1"/>
          </p:cNvSpPr>
          <p:nvPr>
            <p:ph type="sldNum" sz="quarter" idx="12"/>
          </p:nvPr>
        </p:nvSpPr>
        <p:spPr/>
        <p:txBody>
          <a:bodyPr/>
          <a:lstStyle/>
          <a:p>
            <a:fld id="{54BC1AD6-3687-424C-A050-1971302470B6}" type="slidenum">
              <a:rPr lang="en-GB" smtClean="0"/>
              <a:t>‹#›</a:t>
            </a:fld>
            <a:endParaRPr lang="en-GB"/>
          </a:p>
        </p:txBody>
      </p:sp>
    </p:spTree>
    <p:extLst>
      <p:ext uri="{BB962C8B-B14F-4D97-AF65-F5344CB8AC3E}">
        <p14:creationId xmlns:p14="http://schemas.microsoft.com/office/powerpoint/2010/main" val="36032715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79C148-B83E-4E05-B65A-226E32E7CF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BFC2984-0487-47DF-A5D4-A1E1D2BF285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193240A-F80C-440E-A2C6-D59C11E08C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DE448A9-CCE9-48B0-8A9F-431AA592C648}"/>
              </a:ext>
            </a:extLst>
          </p:cNvPr>
          <p:cNvSpPr>
            <a:spLocks noGrp="1"/>
          </p:cNvSpPr>
          <p:nvPr>
            <p:ph type="dt" sz="half" idx="10"/>
          </p:nvPr>
        </p:nvSpPr>
        <p:spPr/>
        <p:txBody>
          <a:bodyPr/>
          <a:lstStyle/>
          <a:p>
            <a:fld id="{8989D709-4423-4BD4-A381-061AE1D3101D}" type="datetimeFigureOut">
              <a:rPr lang="en-GB" smtClean="0"/>
              <a:t>13/01/2021</a:t>
            </a:fld>
            <a:endParaRPr lang="en-GB"/>
          </a:p>
        </p:txBody>
      </p:sp>
      <p:sp>
        <p:nvSpPr>
          <p:cNvPr id="6" name="Footer Placeholder 5">
            <a:extLst>
              <a:ext uri="{FF2B5EF4-FFF2-40B4-BE49-F238E27FC236}">
                <a16:creationId xmlns:a16="http://schemas.microsoft.com/office/drawing/2014/main" id="{98E3E4F7-CD79-435B-8910-8AA34272EA2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5CFD22D-307E-42D6-8ECF-96A05BD56D8B}"/>
              </a:ext>
            </a:extLst>
          </p:cNvPr>
          <p:cNvSpPr>
            <a:spLocks noGrp="1"/>
          </p:cNvSpPr>
          <p:nvPr>
            <p:ph type="sldNum" sz="quarter" idx="12"/>
          </p:nvPr>
        </p:nvSpPr>
        <p:spPr/>
        <p:txBody>
          <a:bodyPr/>
          <a:lstStyle/>
          <a:p>
            <a:fld id="{54BC1AD6-3687-424C-A050-1971302470B6}" type="slidenum">
              <a:rPr lang="en-GB" smtClean="0"/>
              <a:t>‹#›</a:t>
            </a:fld>
            <a:endParaRPr lang="en-GB"/>
          </a:p>
        </p:txBody>
      </p:sp>
    </p:spTree>
    <p:extLst>
      <p:ext uri="{BB962C8B-B14F-4D97-AF65-F5344CB8AC3E}">
        <p14:creationId xmlns:p14="http://schemas.microsoft.com/office/powerpoint/2010/main" val="28257043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84C6C4-9EEF-433D-9F3F-6F02AEFBD8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10D866A-52D1-41E2-BBB1-D19C87DD4F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FBB3059-B661-490D-A532-1B798871B1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9D30A21-3A66-48E1-9D39-4DC82EC7F7A1}"/>
              </a:ext>
            </a:extLst>
          </p:cNvPr>
          <p:cNvSpPr>
            <a:spLocks noGrp="1"/>
          </p:cNvSpPr>
          <p:nvPr>
            <p:ph type="dt" sz="half" idx="10"/>
          </p:nvPr>
        </p:nvSpPr>
        <p:spPr/>
        <p:txBody>
          <a:bodyPr/>
          <a:lstStyle/>
          <a:p>
            <a:fld id="{8989D709-4423-4BD4-A381-061AE1D3101D}" type="datetimeFigureOut">
              <a:rPr lang="en-GB" smtClean="0"/>
              <a:t>13/01/2021</a:t>
            </a:fld>
            <a:endParaRPr lang="en-GB"/>
          </a:p>
        </p:txBody>
      </p:sp>
      <p:sp>
        <p:nvSpPr>
          <p:cNvPr id="6" name="Footer Placeholder 5">
            <a:extLst>
              <a:ext uri="{FF2B5EF4-FFF2-40B4-BE49-F238E27FC236}">
                <a16:creationId xmlns:a16="http://schemas.microsoft.com/office/drawing/2014/main" id="{4CD252FC-5E39-4220-8B17-6A918AB1913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22C0D31-9B70-49D9-8C34-23BF1F2D5F32}"/>
              </a:ext>
            </a:extLst>
          </p:cNvPr>
          <p:cNvSpPr>
            <a:spLocks noGrp="1"/>
          </p:cNvSpPr>
          <p:nvPr>
            <p:ph type="sldNum" sz="quarter" idx="12"/>
          </p:nvPr>
        </p:nvSpPr>
        <p:spPr/>
        <p:txBody>
          <a:bodyPr/>
          <a:lstStyle/>
          <a:p>
            <a:fld id="{54BC1AD6-3687-424C-A050-1971302470B6}" type="slidenum">
              <a:rPr lang="en-GB" smtClean="0"/>
              <a:t>‹#›</a:t>
            </a:fld>
            <a:endParaRPr lang="en-GB"/>
          </a:p>
        </p:txBody>
      </p:sp>
    </p:spTree>
    <p:extLst>
      <p:ext uri="{BB962C8B-B14F-4D97-AF65-F5344CB8AC3E}">
        <p14:creationId xmlns:p14="http://schemas.microsoft.com/office/powerpoint/2010/main" val="7777972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BEB4B-339E-41CA-B283-1179D40D6D4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23758A4-0F76-4D26-BD65-AEC7C0BF436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DFC769F-1059-46FD-8299-226DF1BED420}"/>
              </a:ext>
            </a:extLst>
          </p:cNvPr>
          <p:cNvSpPr>
            <a:spLocks noGrp="1"/>
          </p:cNvSpPr>
          <p:nvPr>
            <p:ph type="dt" sz="half" idx="10"/>
          </p:nvPr>
        </p:nvSpPr>
        <p:spPr/>
        <p:txBody>
          <a:bodyPr/>
          <a:lstStyle/>
          <a:p>
            <a:fld id="{8989D709-4423-4BD4-A381-061AE1D3101D}" type="datetimeFigureOut">
              <a:rPr lang="en-GB" smtClean="0"/>
              <a:t>13/01/2021</a:t>
            </a:fld>
            <a:endParaRPr lang="en-GB"/>
          </a:p>
        </p:txBody>
      </p:sp>
      <p:sp>
        <p:nvSpPr>
          <p:cNvPr id="5" name="Footer Placeholder 4">
            <a:extLst>
              <a:ext uri="{FF2B5EF4-FFF2-40B4-BE49-F238E27FC236}">
                <a16:creationId xmlns:a16="http://schemas.microsoft.com/office/drawing/2014/main" id="{C8E4F7CB-6CEA-4AED-A324-FCBD265259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C2E716-FBB6-41B9-A798-A7334896E0DE}"/>
              </a:ext>
            </a:extLst>
          </p:cNvPr>
          <p:cNvSpPr>
            <a:spLocks noGrp="1"/>
          </p:cNvSpPr>
          <p:nvPr>
            <p:ph type="sldNum" sz="quarter" idx="12"/>
          </p:nvPr>
        </p:nvSpPr>
        <p:spPr/>
        <p:txBody>
          <a:bodyPr/>
          <a:lstStyle/>
          <a:p>
            <a:fld id="{54BC1AD6-3687-424C-A050-1971302470B6}" type="slidenum">
              <a:rPr lang="en-GB" smtClean="0"/>
              <a:t>‹#›</a:t>
            </a:fld>
            <a:endParaRPr lang="en-GB"/>
          </a:p>
        </p:txBody>
      </p:sp>
    </p:spTree>
    <p:extLst>
      <p:ext uri="{BB962C8B-B14F-4D97-AF65-F5344CB8AC3E}">
        <p14:creationId xmlns:p14="http://schemas.microsoft.com/office/powerpoint/2010/main" val="37292812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D469A54-B239-4596-8241-FCB70FD9137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D740F3-3D78-445C-B8B9-EAC35A229A4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A21941-B08E-4010-AC4C-659D4806C9F3}"/>
              </a:ext>
            </a:extLst>
          </p:cNvPr>
          <p:cNvSpPr>
            <a:spLocks noGrp="1"/>
          </p:cNvSpPr>
          <p:nvPr>
            <p:ph type="dt" sz="half" idx="10"/>
          </p:nvPr>
        </p:nvSpPr>
        <p:spPr/>
        <p:txBody>
          <a:bodyPr/>
          <a:lstStyle/>
          <a:p>
            <a:fld id="{8989D709-4423-4BD4-A381-061AE1D3101D}" type="datetimeFigureOut">
              <a:rPr lang="en-GB" smtClean="0"/>
              <a:t>13/01/2021</a:t>
            </a:fld>
            <a:endParaRPr lang="en-GB"/>
          </a:p>
        </p:txBody>
      </p:sp>
      <p:sp>
        <p:nvSpPr>
          <p:cNvPr id="5" name="Footer Placeholder 4">
            <a:extLst>
              <a:ext uri="{FF2B5EF4-FFF2-40B4-BE49-F238E27FC236}">
                <a16:creationId xmlns:a16="http://schemas.microsoft.com/office/drawing/2014/main" id="{81F61507-9C7E-4202-8649-64C14D6070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8F40DA-A426-4200-A21C-64A995F22ABA}"/>
              </a:ext>
            </a:extLst>
          </p:cNvPr>
          <p:cNvSpPr>
            <a:spLocks noGrp="1"/>
          </p:cNvSpPr>
          <p:nvPr>
            <p:ph type="sldNum" sz="quarter" idx="12"/>
          </p:nvPr>
        </p:nvSpPr>
        <p:spPr/>
        <p:txBody>
          <a:bodyPr/>
          <a:lstStyle/>
          <a:p>
            <a:fld id="{54BC1AD6-3687-424C-A050-1971302470B6}" type="slidenum">
              <a:rPr lang="en-GB" smtClean="0"/>
              <a:t>‹#›</a:t>
            </a:fld>
            <a:endParaRPr lang="en-GB"/>
          </a:p>
        </p:txBody>
      </p:sp>
    </p:spTree>
    <p:extLst>
      <p:ext uri="{BB962C8B-B14F-4D97-AF65-F5344CB8AC3E}">
        <p14:creationId xmlns:p14="http://schemas.microsoft.com/office/powerpoint/2010/main" val="251116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A2BC691-51DC-4249-8F37-A59402A488F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ACE15DC-4096-472C-A098-A18F0BCE656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FC7E9F2-71C8-43AC-BB75-938FE16C37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89D709-4423-4BD4-A381-061AE1D3101D}" type="datetimeFigureOut">
              <a:rPr lang="en-GB" smtClean="0"/>
              <a:t>13/01/2021</a:t>
            </a:fld>
            <a:endParaRPr lang="en-GB"/>
          </a:p>
        </p:txBody>
      </p:sp>
      <p:sp>
        <p:nvSpPr>
          <p:cNvPr id="5" name="Footer Placeholder 4">
            <a:extLst>
              <a:ext uri="{FF2B5EF4-FFF2-40B4-BE49-F238E27FC236}">
                <a16:creationId xmlns:a16="http://schemas.microsoft.com/office/drawing/2014/main" id="{A60A27FC-71D9-4F20-A6A2-EC6E8AD90A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6674D7A-AF98-480A-B4B2-33E6088DED6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BC1AD6-3687-424C-A050-1971302470B6}" type="slidenum">
              <a:rPr lang="en-GB" smtClean="0"/>
              <a:t>‹#›</a:t>
            </a:fld>
            <a:endParaRPr lang="en-GB"/>
          </a:p>
        </p:txBody>
      </p:sp>
    </p:spTree>
    <p:extLst>
      <p:ext uri="{BB962C8B-B14F-4D97-AF65-F5344CB8AC3E}">
        <p14:creationId xmlns:p14="http://schemas.microsoft.com/office/powerpoint/2010/main" val="2633542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4.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8DCCB32-4C67-44D1-A8FE-97EA421879F3}"/>
              </a:ext>
            </a:extLst>
          </p:cNvPr>
          <p:cNvSpPr>
            <a:spLocks noGrp="1"/>
          </p:cNvSpPr>
          <p:nvPr>
            <p:ph type="title"/>
          </p:nvPr>
        </p:nvSpPr>
        <p:spPr>
          <a:xfrm>
            <a:off x="838200" y="365125"/>
            <a:ext cx="7743092" cy="1325563"/>
          </a:xfrm>
        </p:spPr>
        <p:txBody>
          <a:bodyPr/>
          <a:lstStyle/>
          <a:p>
            <a:r>
              <a:rPr lang="en-GB" dirty="0"/>
              <a:t>Thursday 21</a:t>
            </a:r>
            <a:r>
              <a:rPr lang="en-GB" baseline="30000" dirty="0"/>
              <a:t>st</a:t>
            </a:r>
            <a:r>
              <a:rPr lang="en-GB" dirty="0"/>
              <a:t> January </a:t>
            </a:r>
          </a:p>
        </p:txBody>
      </p:sp>
      <p:sp>
        <p:nvSpPr>
          <p:cNvPr id="5" name="Content Placeholder 4">
            <a:extLst>
              <a:ext uri="{FF2B5EF4-FFF2-40B4-BE49-F238E27FC236}">
                <a16:creationId xmlns:a16="http://schemas.microsoft.com/office/drawing/2014/main" id="{409C32E2-1291-4968-AFDB-ED106BEA8E0A}"/>
              </a:ext>
            </a:extLst>
          </p:cNvPr>
          <p:cNvSpPr>
            <a:spLocks noGrp="1"/>
          </p:cNvSpPr>
          <p:nvPr>
            <p:ph idx="1"/>
          </p:nvPr>
        </p:nvSpPr>
        <p:spPr>
          <a:xfrm>
            <a:off x="453887" y="2141537"/>
            <a:ext cx="10515600" cy="4351338"/>
          </a:xfrm>
        </p:spPr>
        <p:txBody>
          <a:bodyPr/>
          <a:lstStyle/>
          <a:p>
            <a:pPr marL="0" indent="0">
              <a:buNone/>
            </a:pPr>
            <a:r>
              <a:rPr lang="en-GB" sz="3200" u="sng" dirty="0"/>
              <a:t>LI: </a:t>
            </a:r>
            <a:r>
              <a:rPr lang="en-GB" sz="3200" u="sng" dirty="0">
                <a:solidFill>
                  <a:srgbClr val="000000"/>
                </a:solidFill>
                <a:effectLst/>
                <a:latin typeface="Calibri" panose="020F0502020204030204" pitchFamily="34" charset="0"/>
                <a:ea typeface="Times New Roman" panose="02020603050405020304" pitchFamily="18" charset="0"/>
                <a:cs typeface="Myriad Pro"/>
              </a:rPr>
              <a:t>To write a chapter which describes Mr. Tumnus’ arrest using correctly punctuated speech</a:t>
            </a:r>
          </a:p>
          <a:p>
            <a:pPr marL="0" indent="0">
              <a:buNone/>
            </a:pPr>
            <a:endParaRPr lang="en-GB" sz="3200" u="sng" dirty="0">
              <a:solidFill>
                <a:srgbClr val="000000"/>
              </a:solidFill>
              <a:latin typeface="Calibri" panose="020F0502020204030204" pitchFamily="34" charset="0"/>
            </a:endParaRPr>
          </a:p>
          <a:p>
            <a:pPr marL="0" indent="0">
              <a:buNone/>
            </a:pPr>
            <a:r>
              <a:rPr lang="en-GB" sz="3200" dirty="0">
                <a:solidFill>
                  <a:srgbClr val="000000"/>
                </a:solidFill>
                <a:highlight>
                  <a:srgbClr val="FFFF00"/>
                </a:highlight>
                <a:latin typeface="Calibri" panose="020F0502020204030204" pitchFamily="34" charset="0"/>
              </a:rPr>
              <a:t>You will need:</a:t>
            </a:r>
          </a:p>
          <a:p>
            <a:pPr>
              <a:buFontTx/>
              <a:buChar char="-"/>
            </a:pPr>
            <a:r>
              <a:rPr lang="en-GB" sz="3200" dirty="0">
                <a:solidFill>
                  <a:srgbClr val="000000"/>
                </a:solidFill>
                <a:latin typeface="Calibri" panose="020F0502020204030204" pitchFamily="34" charset="0"/>
              </a:rPr>
              <a:t>your notes and a copy of the book</a:t>
            </a:r>
          </a:p>
          <a:p>
            <a:pPr>
              <a:buFontTx/>
              <a:buChar char="-"/>
            </a:pPr>
            <a:r>
              <a:rPr lang="en-GB" sz="3200" dirty="0">
                <a:solidFill>
                  <a:srgbClr val="000000"/>
                </a:solidFill>
                <a:latin typeface="Calibri" panose="020F0502020204030204" pitchFamily="34" charset="0"/>
              </a:rPr>
              <a:t>your comic strip of what happened when Mr Tumnus was arrested</a:t>
            </a:r>
          </a:p>
          <a:p>
            <a:pPr>
              <a:buFontTx/>
              <a:buChar char="-"/>
            </a:pPr>
            <a:r>
              <a:rPr lang="en-GB" sz="3200" dirty="0">
                <a:solidFill>
                  <a:srgbClr val="000000"/>
                </a:solidFill>
                <a:latin typeface="Calibri" panose="020F0502020204030204" pitchFamily="34" charset="0"/>
              </a:rPr>
              <a:t>a dictionary and a thesaurus (if you have them).</a:t>
            </a:r>
            <a:endParaRPr lang="en-GB" dirty="0"/>
          </a:p>
        </p:txBody>
      </p:sp>
      <p:pic>
        <p:nvPicPr>
          <p:cNvPr id="6" name="Picture 5">
            <a:extLst>
              <a:ext uri="{FF2B5EF4-FFF2-40B4-BE49-F238E27FC236}">
                <a16:creationId xmlns:a16="http://schemas.microsoft.com/office/drawing/2014/main" id="{E17F55ED-A314-4623-9B88-3D5162266A44}"/>
              </a:ext>
            </a:extLst>
          </p:cNvPr>
          <p:cNvPicPr>
            <a:picLocks noChangeAspect="1"/>
          </p:cNvPicPr>
          <p:nvPr/>
        </p:nvPicPr>
        <p:blipFill>
          <a:blip r:embed="rId4"/>
          <a:stretch>
            <a:fillRect/>
          </a:stretch>
        </p:blipFill>
        <p:spPr>
          <a:xfrm>
            <a:off x="8934813" y="80889"/>
            <a:ext cx="3114508" cy="1744736"/>
          </a:xfrm>
          <a:prstGeom prst="rect">
            <a:avLst/>
          </a:prstGeom>
        </p:spPr>
      </p:pic>
      <p:pic>
        <p:nvPicPr>
          <p:cNvPr id="9" name="Recorded Sound">
            <a:hlinkClick r:id="" action="ppaction://media"/>
            <a:extLst>
              <a:ext uri="{FF2B5EF4-FFF2-40B4-BE49-F238E27FC236}">
                <a16:creationId xmlns:a16="http://schemas.microsoft.com/office/drawing/2014/main" id="{13D42636-E6EE-4FB3-A39E-775385DE1B3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1205496161"/>
      </p:ext>
    </p:extLst>
  </p:cSld>
  <p:clrMapOvr>
    <a:masterClrMapping/>
  </p:clrMapOvr>
  <mc:AlternateContent xmlns:mc="http://schemas.openxmlformats.org/markup-compatibility/2006">
    <mc:Choice xmlns:p14="http://schemas.microsoft.com/office/powerpoint/2010/main" Requires="p14">
      <p:transition spd="slow" p14:dur="2000" advTm="23613"/>
    </mc:Choice>
    <mc:Fallback>
      <p:transition spd="slow" advTm="236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0397"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F7A4A-BC4D-417F-93CD-C7626C255039}"/>
              </a:ext>
            </a:extLst>
          </p:cNvPr>
          <p:cNvSpPr>
            <a:spLocks noGrp="1"/>
          </p:cNvSpPr>
          <p:nvPr>
            <p:ph type="title"/>
          </p:nvPr>
        </p:nvSpPr>
        <p:spPr>
          <a:xfrm>
            <a:off x="838200" y="404984"/>
            <a:ext cx="10515600" cy="1325563"/>
          </a:xfrm>
        </p:spPr>
        <p:txBody>
          <a:bodyPr/>
          <a:lstStyle/>
          <a:p>
            <a:r>
              <a:rPr lang="en-GB" dirty="0"/>
              <a:t>You must include:</a:t>
            </a:r>
          </a:p>
        </p:txBody>
      </p:sp>
      <p:sp>
        <p:nvSpPr>
          <p:cNvPr id="3" name="Content Placeholder 2">
            <a:extLst>
              <a:ext uri="{FF2B5EF4-FFF2-40B4-BE49-F238E27FC236}">
                <a16:creationId xmlns:a16="http://schemas.microsoft.com/office/drawing/2014/main" id="{23CA01FD-1999-4818-B0AB-C4AC2D1DD80D}"/>
              </a:ext>
            </a:extLst>
          </p:cNvPr>
          <p:cNvSpPr>
            <a:spLocks noGrp="1"/>
          </p:cNvSpPr>
          <p:nvPr>
            <p:ph idx="1"/>
          </p:nvPr>
        </p:nvSpPr>
        <p:spPr>
          <a:xfrm>
            <a:off x="838200" y="1982236"/>
            <a:ext cx="10515600" cy="4351338"/>
          </a:xfrm>
        </p:spPr>
        <p:txBody>
          <a:bodyPr>
            <a:normAutofit lnSpcReduction="10000"/>
          </a:bodyPr>
          <a:lstStyle/>
          <a:p>
            <a:r>
              <a:rPr lang="en-GB" dirty="0">
                <a:highlight>
                  <a:srgbClr val="FFFF00"/>
                </a:highlight>
              </a:rPr>
              <a:t>correctly punctuated speech </a:t>
            </a:r>
            <a:endParaRPr lang="en-GB" dirty="0"/>
          </a:p>
          <a:p>
            <a:endParaRPr lang="en-GB" dirty="0"/>
          </a:p>
          <a:p>
            <a:r>
              <a:rPr lang="en-GB" dirty="0"/>
              <a:t>think of other words </a:t>
            </a:r>
            <a:r>
              <a:rPr lang="en-GB" i="1" dirty="0"/>
              <a:t>synonyms</a:t>
            </a:r>
            <a:r>
              <a:rPr lang="en-GB" dirty="0"/>
              <a:t> for said - stuttered, muttered, cried, shouted, agreed</a:t>
            </a:r>
          </a:p>
          <a:p>
            <a:endParaRPr lang="en-GB" dirty="0">
              <a:highlight>
                <a:srgbClr val="FFFF00"/>
              </a:highlight>
            </a:endParaRPr>
          </a:p>
          <a:p>
            <a:r>
              <a:rPr lang="en-GB" dirty="0">
                <a:highlight>
                  <a:srgbClr val="FFFF00"/>
                </a:highlight>
              </a:rPr>
              <a:t>subordinate clauses </a:t>
            </a:r>
            <a:r>
              <a:rPr lang="en-GB" dirty="0"/>
              <a:t>(start these using </a:t>
            </a:r>
            <a:r>
              <a:rPr lang="en-GB" u="sng" dirty="0"/>
              <a:t>as, after, while, when, because, before, if, although</a:t>
            </a:r>
            <a:r>
              <a:rPr lang="en-GB" dirty="0"/>
              <a:t>)</a:t>
            </a:r>
          </a:p>
          <a:p>
            <a:endParaRPr lang="en-GB" dirty="0"/>
          </a:p>
          <a:p>
            <a:r>
              <a:rPr lang="en-GB" dirty="0"/>
              <a:t>descriptive language </a:t>
            </a:r>
            <a:r>
              <a:rPr lang="en-GB" dirty="0">
                <a:highlight>
                  <a:srgbClr val="FFFF00"/>
                </a:highlight>
              </a:rPr>
              <a:t>noun phrases </a:t>
            </a:r>
            <a:r>
              <a:rPr lang="en-GB" dirty="0"/>
              <a:t>(</a:t>
            </a:r>
            <a:r>
              <a:rPr lang="en-GB" u="sng" dirty="0"/>
              <a:t>e.g. warm fire/ gruff voice/ cold, bitter night/deafening bang/</a:t>
            </a:r>
          </a:p>
          <a:p>
            <a:endParaRPr lang="en-GB" u="sng" dirty="0"/>
          </a:p>
          <a:p>
            <a:pPr marL="0" indent="0">
              <a:buNone/>
            </a:pPr>
            <a:endParaRPr lang="en-GB" u="sng" dirty="0"/>
          </a:p>
          <a:p>
            <a:pPr marL="0" indent="0">
              <a:buNone/>
            </a:pPr>
            <a:endParaRPr lang="en-GB" dirty="0"/>
          </a:p>
        </p:txBody>
      </p:sp>
      <p:pic>
        <p:nvPicPr>
          <p:cNvPr id="4" name="Recorded Sound">
            <a:hlinkClick r:id="" action="ppaction://media"/>
            <a:extLst>
              <a:ext uri="{FF2B5EF4-FFF2-40B4-BE49-F238E27FC236}">
                <a16:creationId xmlns:a16="http://schemas.microsoft.com/office/drawing/2014/main" id="{F10D05D6-8131-4787-8A2D-065D9DFD230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369287" y="941992"/>
            <a:ext cx="609600" cy="609600"/>
          </a:xfrm>
          <a:prstGeom prst="rect">
            <a:avLst/>
          </a:prstGeom>
        </p:spPr>
      </p:pic>
    </p:spTree>
    <p:extLst>
      <p:ext uri="{BB962C8B-B14F-4D97-AF65-F5344CB8AC3E}">
        <p14:creationId xmlns:p14="http://schemas.microsoft.com/office/powerpoint/2010/main" val="2536911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12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BCF34-3C8A-4BAE-92EB-630D6200E71E}"/>
              </a:ext>
            </a:extLst>
          </p:cNvPr>
          <p:cNvSpPr>
            <a:spLocks noGrp="1"/>
          </p:cNvSpPr>
          <p:nvPr>
            <p:ph type="title"/>
          </p:nvPr>
        </p:nvSpPr>
        <p:spPr/>
        <p:txBody>
          <a:bodyPr/>
          <a:lstStyle/>
          <a:p>
            <a:r>
              <a:rPr lang="en-GB" dirty="0"/>
              <a:t>How to start – some ideas </a:t>
            </a:r>
          </a:p>
        </p:txBody>
      </p:sp>
      <p:sp>
        <p:nvSpPr>
          <p:cNvPr id="3" name="Content Placeholder 2">
            <a:extLst>
              <a:ext uri="{FF2B5EF4-FFF2-40B4-BE49-F238E27FC236}">
                <a16:creationId xmlns:a16="http://schemas.microsoft.com/office/drawing/2014/main" id="{D9DFCB5C-047F-4B3F-BA04-5C1ED99AEB83}"/>
              </a:ext>
            </a:extLst>
          </p:cNvPr>
          <p:cNvSpPr>
            <a:spLocks noGrp="1"/>
          </p:cNvSpPr>
          <p:nvPr>
            <p:ph idx="1"/>
          </p:nvPr>
        </p:nvSpPr>
        <p:spPr>
          <a:xfrm>
            <a:off x="838200" y="1444487"/>
            <a:ext cx="10515600" cy="5221356"/>
          </a:xfrm>
        </p:spPr>
        <p:txBody>
          <a:bodyPr>
            <a:normAutofit fontScale="85000" lnSpcReduction="10000"/>
          </a:bodyPr>
          <a:lstStyle/>
          <a:p>
            <a:pPr marL="0" indent="0">
              <a:buNone/>
            </a:pPr>
            <a:r>
              <a:rPr lang="en-GB" dirty="0"/>
              <a:t>Mr Tumnus had just put another log on the fire and was about to settle in for the night, when he heard crunching footsteps outside his front door. Who could it be? he thought to himself. </a:t>
            </a:r>
            <a:r>
              <a:rPr lang="en-GB" dirty="0" err="1"/>
              <a:t>Maugrim</a:t>
            </a:r>
            <a:r>
              <a:rPr lang="en-GB" dirty="0"/>
              <a:t>. Panic surged through his strange body, although he instinctively knew that the Queen must have somehow learnt of his meeting.</a:t>
            </a:r>
          </a:p>
          <a:p>
            <a:pPr marL="0" indent="0">
              <a:buNone/>
            </a:pPr>
            <a:endParaRPr lang="en-GB" dirty="0"/>
          </a:p>
          <a:p>
            <a:pPr marL="0" indent="0">
              <a:buNone/>
            </a:pPr>
            <a:r>
              <a:rPr lang="en-GB" dirty="0"/>
              <a:t>Mr Tumnus was feeling relieved as he enjoyed his sardines on toast with a hot, steaming cup of tea. It had been a long, busy day. Thoughts of his new friend flashed through his mind. He had never before met a daughter of eve and he had been pleasantly surprised by her youthful honesty. All of a sudden, there was a sharp knock on the door. Mr Tumnus wondered it was Lucy until….</a:t>
            </a:r>
          </a:p>
          <a:p>
            <a:pPr marL="0" indent="0">
              <a:buNone/>
            </a:pPr>
            <a:endParaRPr lang="en-GB" dirty="0"/>
          </a:p>
          <a:p>
            <a:pPr marL="0" indent="0">
              <a:buNone/>
            </a:pPr>
            <a:r>
              <a:rPr lang="en-GB" dirty="0"/>
              <a:t>The night was perishingly cold and Mr Tumnus was pleased to finally get home. He lit the fire and decided on a nice, brown egg with buttered toast for supper. Quite unexpectedly, a sudden rapping at his wooden front door took him by surprise. As a rabble of dwarfs burst through the door, Mr Tumnus was knocked to the ground. </a:t>
            </a:r>
          </a:p>
          <a:p>
            <a:pPr marL="0" indent="0">
              <a:buNone/>
            </a:pPr>
            <a:endParaRPr lang="en-GB" dirty="0"/>
          </a:p>
          <a:p>
            <a:pPr marL="0" indent="0">
              <a:buNone/>
            </a:pPr>
            <a:endParaRPr lang="en-GB" dirty="0"/>
          </a:p>
        </p:txBody>
      </p:sp>
      <p:pic>
        <p:nvPicPr>
          <p:cNvPr id="5" name="Recorded Sound">
            <a:hlinkClick r:id="" action="ppaction://media"/>
            <a:extLst>
              <a:ext uri="{FF2B5EF4-FFF2-40B4-BE49-F238E27FC236}">
                <a16:creationId xmlns:a16="http://schemas.microsoft.com/office/drawing/2014/main" id="{43BB2F28-552C-4337-87DF-86DDF1B73EE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190922" y="441325"/>
            <a:ext cx="609600" cy="609600"/>
          </a:xfrm>
          <a:prstGeom prst="rect">
            <a:avLst/>
          </a:prstGeom>
        </p:spPr>
      </p:pic>
    </p:spTree>
    <p:extLst>
      <p:ext uri="{BB962C8B-B14F-4D97-AF65-F5344CB8AC3E}">
        <p14:creationId xmlns:p14="http://schemas.microsoft.com/office/powerpoint/2010/main" val="2984937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47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F2354-5B95-4E31-BD31-91381FB4C0BD}"/>
              </a:ext>
            </a:extLst>
          </p:cNvPr>
          <p:cNvSpPr>
            <a:spLocks noGrp="1"/>
          </p:cNvSpPr>
          <p:nvPr>
            <p:ph type="title"/>
          </p:nvPr>
        </p:nvSpPr>
        <p:spPr/>
        <p:txBody>
          <a:bodyPr/>
          <a:lstStyle/>
          <a:p>
            <a:r>
              <a:rPr lang="en-GB" dirty="0"/>
              <a:t>Remember how to punctate your speech</a:t>
            </a:r>
          </a:p>
        </p:txBody>
      </p:sp>
      <p:sp>
        <p:nvSpPr>
          <p:cNvPr id="3" name="Content Placeholder 2">
            <a:extLst>
              <a:ext uri="{FF2B5EF4-FFF2-40B4-BE49-F238E27FC236}">
                <a16:creationId xmlns:a16="http://schemas.microsoft.com/office/drawing/2014/main" id="{0C7139C3-9E30-458B-A957-F74FAE15487B}"/>
              </a:ext>
            </a:extLst>
          </p:cNvPr>
          <p:cNvSpPr>
            <a:spLocks noGrp="1"/>
          </p:cNvSpPr>
          <p:nvPr>
            <p:ph idx="1"/>
          </p:nvPr>
        </p:nvSpPr>
        <p:spPr>
          <a:xfrm>
            <a:off x="838200" y="1825625"/>
            <a:ext cx="10515600" cy="1089853"/>
          </a:xfrm>
        </p:spPr>
        <p:txBody>
          <a:bodyPr/>
          <a:lstStyle/>
          <a:p>
            <a:pPr marL="0" indent="0">
              <a:buNone/>
            </a:pPr>
            <a:r>
              <a:rPr lang="en-GB" dirty="0"/>
              <a:t>“Who’s there?” cried out Mr. Tumnus in fright.</a:t>
            </a:r>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id="{BDBBE80F-36C1-4AB8-8A89-FF8A78814D0F}"/>
              </a:ext>
            </a:extLst>
          </p:cNvPr>
          <p:cNvPicPr>
            <a:picLocks noChangeAspect="1"/>
          </p:cNvPicPr>
          <p:nvPr/>
        </p:nvPicPr>
        <p:blipFill rotWithShape="1">
          <a:blip r:embed="rId4"/>
          <a:srcRect l="17174" t="50000" r="15217" b="30425"/>
          <a:stretch/>
        </p:blipFill>
        <p:spPr>
          <a:xfrm>
            <a:off x="1431233" y="3271631"/>
            <a:ext cx="8242853" cy="1341783"/>
          </a:xfrm>
          <a:prstGeom prst="rect">
            <a:avLst/>
          </a:prstGeom>
        </p:spPr>
      </p:pic>
      <p:pic>
        <p:nvPicPr>
          <p:cNvPr id="5" name="Recorded Sound">
            <a:hlinkClick r:id="" action="ppaction://media"/>
            <a:extLst>
              <a:ext uri="{FF2B5EF4-FFF2-40B4-BE49-F238E27FC236}">
                <a16:creationId xmlns:a16="http://schemas.microsoft.com/office/drawing/2014/main" id="{370CACEE-3F0F-4C01-B549-23A7E62D2F1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744200" y="1674123"/>
            <a:ext cx="609600" cy="609600"/>
          </a:xfrm>
          <a:prstGeom prst="rect">
            <a:avLst/>
          </a:prstGeom>
        </p:spPr>
      </p:pic>
    </p:spTree>
    <p:extLst>
      <p:ext uri="{BB962C8B-B14F-4D97-AF65-F5344CB8AC3E}">
        <p14:creationId xmlns:p14="http://schemas.microsoft.com/office/powerpoint/2010/main" val="634567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35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DED60-F388-440A-81B9-33AE58CED57E}"/>
              </a:ext>
            </a:extLst>
          </p:cNvPr>
          <p:cNvSpPr>
            <a:spLocks noGrp="1"/>
          </p:cNvSpPr>
          <p:nvPr>
            <p:ph type="title"/>
          </p:nvPr>
        </p:nvSpPr>
        <p:spPr/>
        <p:txBody>
          <a:bodyPr>
            <a:normAutofit fontScale="90000"/>
          </a:bodyPr>
          <a:lstStyle/>
          <a:p>
            <a:br>
              <a:rPr lang="en-GB" dirty="0"/>
            </a:br>
            <a:r>
              <a:rPr lang="en-GB" dirty="0"/>
              <a:t>And finally..</a:t>
            </a:r>
            <a:br>
              <a:rPr lang="en-GB" dirty="0"/>
            </a:br>
            <a:endParaRPr lang="en-GB" dirty="0"/>
          </a:p>
        </p:txBody>
      </p:sp>
      <p:sp>
        <p:nvSpPr>
          <p:cNvPr id="3" name="Content Placeholder 2">
            <a:extLst>
              <a:ext uri="{FF2B5EF4-FFF2-40B4-BE49-F238E27FC236}">
                <a16:creationId xmlns:a16="http://schemas.microsoft.com/office/drawing/2014/main" id="{987BD320-3DFF-41D4-B9B1-122A9ED63A39}"/>
              </a:ext>
            </a:extLst>
          </p:cNvPr>
          <p:cNvSpPr>
            <a:spLocks noGrp="1"/>
          </p:cNvSpPr>
          <p:nvPr>
            <p:ph idx="1"/>
          </p:nvPr>
        </p:nvSpPr>
        <p:spPr>
          <a:xfrm>
            <a:off x="838200" y="1825625"/>
            <a:ext cx="9684026" cy="3130688"/>
          </a:xfrm>
        </p:spPr>
        <p:txBody>
          <a:bodyPr/>
          <a:lstStyle/>
          <a:p>
            <a:r>
              <a:rPr lang="en-GB" dirty="0"/>
              <a:t>You need to write at least an A4 page.</a:t>
            </a:r>
          </a:p>
          <a:p>
            <a:r>
              <a:rPr lang="en-GB" dirty="0"/>
              <a:t>Write in paragraphs.</a:t>
            </a:r>
          </a:p>
          <a:p>
            <a:r>
              <a:rPr lang="en-GB" dirty="0"/>
              <a:t>Your handwriting </a:t>
            </a:r>
            <a:r>
              <a:rPr lang="en-GB" u="sng" dirty="0"/>
              <a:t>must</a:t>
            </a:r>
            <a:r>
              <a:rPr lang="en-GB" dirty="0"/>
              <a:t> be joined.</a:t>
            </a:r>
          </a:p>
          <a:p>
            <a:r>
              <a:rPr lang="en-GB" dirty="0"/>
              <a:t>Check each sentence as you write it and read it to check it makes sense.  </a:t>
            </a:r>
          </a:p>
          <a:p>
            <a:r>
              <a:rPr lang="en-GB" dirty="0"/>
              <a:t>Use the text to help you. </a:t>
            </a:r>
          </a:p>
        </p:txBody>
      </p:sp>
      <p:pic>
        <p:nvPicPr>
          <p:cNvPr id="4" name="Recorded Sound">
            <a:hlinkClick r:id="" action="ppaction://media"/>
            <a:extLst>
              <a:ext uri="{FF2B5EF4-FFF2-40B4-BE49-F238E27FC236}">
                <a16:creationId xmlns:a16="http://schemas.microsoft.com/office/drawing/2014/main" id="{65B46794-D1A1-492A-B5B0-02DCA0FA062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005392" y="681037"/>
            <a:ext cx="609600" cy="609600"/>
          </a:xfrm>
          <a:prstGeom prst="rect">
            <a:avLst/>
          </a:prstGeom>
        </p:spPr>
      </p:pic>
      <p:pic>
        <p:nvPicPr>
          <p:cNvPr id="5" name="Picture 4">
            <a:extLst>
              <a:ext uri="{FF2B5EF4-FFF2-40B4-BE49-F238E27FC236}">
                <a16:creationId xmlns:a16="http://schemas.microsoft.com/office/drawing/2014/main" id="{5773D656-41E9-42CF-ABB5-5E5B8C8C2062}"/>
              </a:ext>
            </a:extLst>
          </p:cNvPr>
          <p:cNvPicPr>
            <a:picLocks noChangeAspect="1"/>
          </p:cNvPicPr>
          <p:nvPr/>
        </p:nvPicPr>
        <p:blipFill>
          <a:blip r:embed="rId5"/>
          <a:stretch>
            <a:fillRect/>
          </a:stretch>
        </p:blipFill>
        <p:spPr>
          <a:xfrm>
            <a:off x="8353217" y="4187687"/>
            <a:ext cx="3635329" cy="2527162"/>
          </a:xfrm>
          <a:prstGeom prst="rect">
            <a:avLst/>
          </a:prstGeom>
        </p:spPr>
      </p:pic>
    </p:spTree>
    <p:extLst>
      <p:ext uri="{BB962C8B-B14F-4D97-AF65-F5344CB8AC3E}">
        <p14:creationId xmlns:p14="http://schemas.microsoft.com/office/powerpoint/2010/main" val="448569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702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415E8F4B35A04CB5D92736A1574110" ma:contentTypeVersion="12" ma:contentTypeDescription="Create a new document." ma:contentTypeScope="" ma:versionID="28fb5482c68460a17361afbb22101408">
  <xsd:schema xmlns:xsd="http://www.w3.org/2001/XMLSchema" xmlns:xs="http://www.w3.org/2001/XMLSchema" xmlns:p="http://schemas.microsoft.com/office/2006/metadata/properties" xmlns:ns2="2f1b26f6-7691-4ab4-a457-b49516d0f036" xmlns:ns3="11911484-a9ac-4f3c-900d-41e99c12edf0" targetNamespace="http://schemas.microsoft.com/office/2006/metadata/properties" ma:root="true" ma:fieldsID="8cd6f30bd5f89bb896aa9d005f2258aa" ns2:_="" ns3:_="">
    <xsd:import namespace="2f1b26f6-7691-4ab4-a457-b49516d0f036"/>
    <xsd:import namespace="11911484-a9ac-4f3c-900d-41e99c12edf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1b26f6-7691-4ab4-a457-b49516d0f03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1911484-a9ac-4f3c-900d-41e99c12edf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B6ED1B3-DA0B-4229-9572-7D91EAC68EAE}"/>
</file>

<file path=customXml/itemProps2.xml><?xml version="1.0" encoding="utf-8"?>
<ds:datastoreItem xmlns:ds="http://schemas.openxmlformats.org/officeDocument/2006/customXml" ds:itemID="{DD3E020F-22ED-488A-A80D-37E655390E02}"/>
</file>

<file path=customXml/itemProps3.xml><?xml version="1.0" encoding="utf-8"?>
<ds:datastoreItem xmlns:ds="http://schemas.openxmlformats.org/officeDocument/2006/customXml" ds:itemID="{43B7B4BF-B7CD-41D4-847C-C129FD874E5C}"/>
</file>

<file path=docProps/app.xml><?xml version="1.0" encoding="utf-8"?>
<Properties xmlns="http://schemas.openxmlformats.org/officeDocument/2006/extended-properties" xmlns:vt="http://schemas.openxmlformats.org/officeDocument/2006/docPropsVTypes">
  <TotalTime>91</TotalTime>
  <Words>408</Words>
  <Application>Microsoft Office PowerPoint</Application>
  <PresentationFormat>Widescreen</PresentationFormat>
  <Paragraphs>30</Paragraphs>
  <Slides>5</Slides>
  <Notes>0</Notes>
  <HiddenSlides>0</HiddenSlides>
  <MMClips>5</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Thursday 21st January </vt:lpstr>
      <vt:lpstr>You must include:</vt:lpstr>
      <vt:lpstr>How to start – some ideas </vt:lpstr>
      <vt:lpstr>Remember how to punctate your speech</vt:lpstr>
      <vt:lpstr> And finally..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Thursday 21st January</dc:title>
  <dc:creator>Camilla Simpson</dc:creator>
  <cp:lastModifiedBy>Camilla Simpson</cp:lastModifiedBy>
  <cp:revision>9</cp:revision>
  <dcterms:created xsi:type="dcterms:W3CDTF">2021-01-13T16:47:05Z</dcterms:created>
  <dcterms:modified xsi:type="dcterms:W3CDTF">2021-01-13T18:18:20Z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0x01010004415E8F4B35A04CB5D92736A1574110</vt:lpwstr>
  </property>
</Properties>
</file>