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4" d="100"/>
          <a:sy n="64" d="100"/>
        </p:scale>
        <p:origin x="42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91F8C-FF07-4E90-B6DA-B1ECFB6685C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2ACAF8-3C98-49D5-9D6B-E402674389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94DFA4-1178-4CB0-A575-1F05C4F116E1}"/>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5" name="Footer Placeholder 4">
            <a:extLst>
              <a:ext uri="{FF2B5EF4-FFF2-40B4-BE49-F238E27FC236}">
                <a16:creationId xmlns:a16="http://schemas.microsoft.com/office/drawing/2014/main" id="{F26FAEB4-BA0B-472B-AD48-C48CD7F35E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D73AB0-7364-4574-BCC2-C8805164563F}"/>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645083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0F64C-92EA-447E-8512-1E9E1B2886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2FFC3F-6F6D-4ABC-AD8A-D97156508F5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258A20-FCA8-4F28-86CE-0E4DDD155158}"/>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5" name="Footer Placeholder 4">
            <a:extLst>
              <a:ext uri="{FF2B5EF4-FFF2-40B4-BE49-F238E27FC236}">
                <a16:creationId xmlns:a16="http://schemas.microsoft.com/office/drawing/2014/main" id="{F0E50B48-5E3D-4A61-AF1C-1CDF06E51C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8BC2A0-0D65-44AC-B341-913A41D0D2E6}"/>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3281128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68487-349C-46FF-A0AF-97D5D136F5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A69C37B-11CD-44E5-BBCA-73000359FC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34B8F3-FD36-406B-AD2A-83057D078DA8}"/>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5" name="Footer Placeholder 4">
            <a:extLst>
              <a:ext uri="{FF2B5EF4-FFF2-40B4-BE49-F238E27FC236}">
                <a16:creationId xmlns:a16="http://schemas.microsoft.com/office/drawing/2014/main" id="{362F981F-23BC-480C-B28D-A774FFC46E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58772A-5B06-40F1-A840-9C2BACB22C43}"/>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843563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F4656-4F90-4CC6-995C-FBBBAADFAE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5F548C-BE59-467C-A1E4-60A9A68156E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02FE397-4D5D-4B74-AB5E-2B65A267CA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17EFDA-A5EA-4C4D-95F3-88659496C7F4}"/>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6" name="Footer Placeholder 5">
            <a:extLst>
              <a:ext uri="{FF2B5EF4-FFF2-40B4-BE49-F238E27FC236}">
                <a16:creationId xmlns:a16="http://schemas.microsoft.com/office/drawing/2014/main" id="{9A73ABFF-420F-4B91-8A57-BE16EFF916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883E89-8700-4B09-8E6D-D412C857A23A}"/>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298760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A66BC-15D1-4EA6-A697-EC7FDCA9F90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DB8480-EE22-4EC3-BD78-EE965E0BF4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355C37-8334-4B82-988A-C096A46814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7E88506-733B-44AE-98CE-90DFD3035C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D19BCD-B22E-41F9-92B9-634866E610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A93ABC9-A178-4DF5-85B8-1B67974297A7}"/>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8" name="Footer Placeholder 7">
            <a:extLst>
              <a:ext uri="{FF2B5EF4-FFF2-40B4-BE49-F238E27FC236}">
                <a16:creationId xmlns:a16="http://schemas.microsoft.com/office/drawing/2014/main" id="{914EF590-6759-4072-9E26-77B6D668FF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8F2033-B357-46DA-B2D8-681582FBE426}"/>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633014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DFBE0-B16D-4B0B-A7CA-C4849E70F89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529D7F4-2FCD-40A9-A621-BC5E7DA15265}"/>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4" name="Footer Placeholder 3">
            <a:extLst>
              <a:ext uri="{FF2B5EF4-FFF2-40B4-BE49-F238E27FC236}">
                <a16:creationId xmlns:a16="http://schemas.microsoft.com/office/drawing/2014/main" id="{291153CD-18C4-427C-B7E9-32B52728A62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6CFEC2-2090-4AE0-BB18-9045DA0D2278}"/>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3004619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A18F88-E2A8-4086-99BA-202915A74CBE}"/>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3" name="Footer Placeholder 2">
            <a:extLst>
              <a:ext uri="{FF2B5EF4-FFF2-40B4-BE49-F238E27FC236}">
                <a16:creationId xmlns:a16="http://schemas.microsoft.com/office/drawing/2014/main" id="{FE95017D-48E5-472D-B7B4-F2071BEDD6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ACA1CA-8ACF-479E-8562-F7EF72EA9BFF}"/>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3324626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0E33C-7FAF-4B92-85C1-9565BDC452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66A9E4-E617-44A4-AF86-E742BAF826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1A5BE77-0913-4ACD-834D-E3D759244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9D2CDD-8FD8-4E99-939B-A274BB9979F7}"/>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6" name="Footer Placeholder 5">
            <a:extLst>
              <a:ext uri="{FF2B5EF4-FFF2-40B4-BE49-F238E27FC236}">
                <a16:creationId xmlns:a16="http://schemas.microsoft.com/office/drawing/2014/main" id="{5D0669CF-DE83-441C-A3AD-27200757F6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CD38F9-9B07-42E6-8E04-096AD8EB97CB}"/>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134709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E3304-4932-4CD6-8F45-4987ECB5A5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0DB0021-871E-415D-8812-B08A31D875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4287BA-3701-431A-9792-83F04342C3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34C324-09EE-4408-AEA8-49B668A09A15}"/>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6" name="Footer Placeholder 5">
            <a:extLst>
              <a:ext uri="{FF2B5EF4-FFF2-40B4-BE49-F238E27FC236}">
                <a16:creationId xmlns:a16="http://schemas.microsoft.com/office/drawing/2014/main" id="{9E3A37FA-FAE0-4E99-B4C1-19400327BB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CFC6D1-8F61-4A89-A29E-60B2B37AF3F0}"/>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606090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1709B-FF1A-4291-8A36-8426289224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1D1284-92CC-4C98-9DDA-AA5AC252AB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F86F7-FBDC-4497-A8A0-D385CC1CCDA8}"/>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5" name="Footer Placeholder 4">
            <a:extLst>
              <a:ext uri="{FF2B5EF4-FFF2-40B4-BE49-F238E27FC236}">
                <a16:creationId xmlns:a16="http://schemas.microsoft.com/office/drawing/2014/main" id="{1504F19E-3E95-4350-BC3E-9FAE85A168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3CA14D-6E16-480C-8830-A4B29DBE3066}"/>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4146095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B5F565-B898-4892-AE08-096F015C067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92DA30-678B-4BD5-893B-E27F55B358A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D8AFC7-E4E3-4543-90BE-528C0EEF314F}"/>
              </a:ext>
            </a:extLst>
          </p:cNvPr>
          <p:cNvSpPr>
            <a:spLocks noGrp="1"/>
          </p:cNvSpPr>
          <p:nvPr>
            <p:ph type="dt" sz="half" idx="10"/>
          </p:nvPr>
        </p:nvSpPr>
        <p:spPr/>
        <p:txBody>
          <a:bodyPr/>
          <a:lstStyle/>
          <a:p>
            <a:fld id="{3807FA69-D2A4-4B89-8332-F8A949753AB3}" type="datetimeFigureOut">
              <a:rPr lang="en-GB" smtClean="0"/>
              <a:t>16/04/2020</a:t>
            </a:fld>
            <a:endParaRPr lang="en-GB"/>
          </a:p>
        </p:txBody>
      </p:sp>
      <p:sp>
        <p:nvSpPr>
          <p:cNvPr id="5" name="Footer Placeholder 4">
            <a:extLst>
              <a:ext uri="{FF2B5EF4-FFF2-40B4-BE49-F238E27FC236}">
                <a16:creationId xmlns:a16="http://schemas.microsoft.com/office/drawing/2014/main" id="{E4786EE8-ED8D-4419-AFDB-17CAB4DF23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B10667-2417-4F21-A75F-6CAF49AED95B}"/>
              </a:ext>
            </a:extLst>
          </p:cNvPr>
          <p:cNvSpPr>
            <a:spLocks noGrp="1"/>
          </p:cNvSpPr>
          <p:nvPr>
            <p:ph type="sldNum" sz="quarter" idx="12"/>
          </p:nvPr>
        </p:nvSpPr>
        <p:spPr/>
        <p:txBody>
          <a:bodyPr/>
          <a:lstStyle/>
          <a:p>
            <a:fld id="{A9EBD889-CA6C-4C9B-B302-00F657743187}" type="slidenum">
              <a:rPr lang="en-GB" smtClean="0"/>
              <a:t>‹#›</a:t>
            </a:fld>
            <a:endParaRPr lang="en-GB"/>
          </a:p>
        </p:txBody>
      </p:sp>
    </p:spTree>
    <p:extLst>
      <p:ext uri="{BB962C8B-B14F-4D97-AF65-F5344CB8AC3E}">
        <p14:creationId xmlns:p14="http://schemas.microsoft.com/office/powerpoint/2010/main" val="317904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4AC961-1C3F-4E71-AEFE-7F275C025E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73FDAB-C5E0-4B18-BEFB-72973D6D8F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86E63A-9B51-4DDE-BDB9-31531EA6F8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07FA69-D2A4-4B89-8332-F8A949753AB3}" type="datetimeFigureOut">
              <a:rPr lang="en-GB" smtClean="0"/>
              <a:t>16/04/2020</a:t>
            </a:fld>
            <a:endParaRPr lang="en-GB"/>
          </a:p>
        </p:txBody>
      </p:sp>
      <p:sp>
        <p:nvSpPr>
          <p:cNvPr id="5" name="Footer Placeholder 4">
            <a:extLst>
              <a:ext uri="{FF2B5EF4-FFF2-40B4-BE49-F238E27FC236}">
                <a16:creationId xmlns:a16="http://schemas.microsoft.com/office/drawing/2014/main" id="{C225C105-7C37-44C1-ADEE-FF4416DA9A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5C77B21-4CF5-4B62-BCA0-2F999299E3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EBD889-CA6C-4C9B-B302-00F657743187}" type="slidenum">
              <a:rPr lang="en-GB" smtClean="0"/>
              <a:t>‹#›</a:t>
            </a:fld>
            <a:endParaRPr lang="en-GB"/>
          </a:p>
        </p:txBody>
      </p:sp>
    </p:spTree>
    <p:extLst>
      <p:ext uri="{BB962C8B-B14F-4D97-AF65-F5344CB8AC3E}">
        <p14:creationId xmlns:p14="http://schemas.microsoft.com/office/powerpoint/2010/main" val="3695556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oxfordowl.co.uk/for-home/find-a-book/library-page/" TargetMode="External"/><Relationship Id="rId2" Type="http://schemas.openxmlformats.org/officeDocument/2006/relationships/hyperlink" Target="https://www.bbc.co.uk/sounds/category/audiobooks"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758B0581-9BAB-4A45-97EC-BB6BB30C8F2A}"/>
              </a:ext>
            </a:extLst>
          </p:cNvPr>
          <p:cNvSpPr>
            <a:spLocks noGrp="1"/>
          </p:cNvSpPr>
          <p:nvPr>
            <p:ph idx="1"/>
          </p:nvPr>
        </p:nvSpPr>
        <p:spPr>
          <a:xfrm>
            <a:off x="106681" y="389755"/>
            <a:ext cx="9290537" cy="6468245"/>
          </a:xfrm>
        </p:spPr>
        <p:txBody>
          <a:bodyPr>
            <a:normAutofit fontScale="92500" lnSpcReduction="10000"/>
          </a:bodyPr>
          <a:lstStyle/>
          <a:p>
            <a:pPr marL="0" indent="0">
              <a:buNone/>
            </a:pPr>
            <a:r>
              <a:rPr lang="en-GB" sz="2000" dirty="0"/>
              <a:t>Dear Year 4,</a:t>
            </a:r>
          </a:p>
          <a:p>
            <a:pPr marL="0" indent="0">
              <a:buNone/>
            </a:pPr>
            <a:r>
              <a:rPr lang="en-GB" sz="2000" dirty="0"/>
              <a:t>We hope you have had a lovely Easter with your families and that you enjoyed your eggs! Many of you will have no doubt tasted the delicious Swiss Lindt chocolate that we talked about last term. Did you make any Easter treats? We hope you have been spending lots of time outdoors and have enjoyed the sunshine. </a:t>
            </a:r>
          </a:p>
          <a:p>
            <a:pPr marL="0" indent="0">
              <a:buNone/>
            </a:pPr>
            <a:r>
              <a:rPr lang="en-GB" sz="2000" dirty="0"/>
              <a:t>We have assigned your next set of English and Maths and we have set you a range of problems to solve on Mathletics this week. You are expected to complete all these activities as best you can. It is helpful to structure your day with a timetable that you can check off. You should aim to complete your Maths and English exercises in the morning and then in the afternoon work on Science, Art, Geography or RE as we would at school. </a:t>
            </a:r>
          </a:p>
          <a:p>
            <a:pPr marL="0" indent="0">
              <a:buNone/>
            </a:pPr>
            <a:r>
              <a:rPr lang="en-GB" sz="2000" dirty="0"/>
              <a:t>Please make sure you are continuing to read </a:t>
            </a:r>
            <a:r>
              <a:rPr lang="en-GB" sz="2000" b="1" dirty="0"/>
              <a:t>daily</a:t>
            </a:r>
            <a:r>
              <a:rPr lang="en-GB" sz="2000" dirty="0"/>
              <a:t>. If you don’t have access to books at home you can listen to audio books. The Railway Children, Alice in Wonderland and other classics are available at  </a:t>
            </a:r>
            <a:r>
              <a:rPr lang="en-GB" sz="2000" dirty="0">
                <a:hlinkClick r:id="rId2"/>
              </a:rPr>
              <a:t>https://www.bbc.co.uk/sounds/category/audiobooks</a:t>
            </a:r>
            <a:endParaRPr lang="en-GB" sz="2000" dirty="0"/>
          </a:p>
          <a:p>
            <a:pPr marL="0" indent="0">
              <a:buNone/>
            </a:pPr>
            <a:r>
              <a:rPr lang="en-GB" sz="2000" dirty="0"/>
              <a:t>Oxford Owl </a:t>
            </a:r>
            <a:r>
              <a:rPr lang="en-GB" sz="2000" dirty="0">
                <a:hlinkClick r:id="rId3"/>
              </a:rPr>
              <a:t>https://www.oxfordowl.co.uk/for-home/find-a-book/library-page/</a:t>
            </a:r>
            <a:r>
              <a:rPr lang="en-GB" sz="2000" dirty="0"/>
              <a:t> is also a good source of books. </a:t>
            </a:r>
          </a:p>
          <a:p>
            <a:pPr marL="0" indent="0">
              <a:buNone/>
            </a:pPr>
            <a:r>
              <a:rPr lang="en-GB" sz="2000" dirty="0"/>
              <a:t>We are missing you and thinking about you all and we are looking forward to hearing about all your adventures over the recent weeks and beyond! </a:t>
            </a:r>
          </a:p>
          <a:p>
            <a:pPr marL="0" indent="0">
              <a:buNone/>
            </a:pPr>
            <a:endParaRPr lang="en-GB" sz="2000" dirty="0"/>
          </a:p>
          <a:p>
            <a:pPr marL="0" indent="0">
              <a:buNone/>
            </a:pPr>
            <a:r>
              <a:rPr lang="en-GB" sz="2000" dirty="0"/>
              <a:t>Stay safe, keep positive and keep smiling!</a:t>
            </a:r>
          </a:p>
          <a:p>
            <a:pPr marL="0" indent="0">
              <a:buNone/>
            </a:pPr>
            <a:endParaRPr lang="en-GB" sz="2000" dirty="0"/>
          </a:p>
          <a:p>
            <a:pPr marL="0" indent="0">
              <a:buNone/>
            </a:pPr>
            <a:r>
              <a:rPr lang="en-GB" sz="2000" dirty="0"/>
              <a:t>Mrs Simpson and Mrs Bench xx</a:t>
            </a:r>
          </a:p>
        </p:txBody>
      </p:sp>
      <p:pic>
        <p:nvPicPr>
          <p:cNvPr id="6" name="Picture 5">
            <a:extLst>
              <a:ext uri="{FF2B5EF4-FFF2-40B4-BE49-F238E27FC236}">
                <a16:creationId xmlns:a16="http://schemas.microsoft.com/office/drawing/2014/main" id="{FEDA45DE-FEC4-43D7-9087-7341DD5B7301}"/>
              </a:ext>
            </a:extLst>
          </p:cNvPr>
          <p:cNvPicPr>
            <a:picLocks noChangeAspect="1"/>
          </p:cNvPicPr>
          <p:nvPr/>
        </p:nvPicPr>
        <p:blipFill>
          <a:blip r:embed="rId4"/>
          <a:stretch>
            <a:fillRect/>
          </a:stretch>
        </p:blipFill>
        <p:spPr>
          <a:xfrm>
            <a:off x="10006485" y="0"/>
            <a:ext cx="1920140" cy="1920140"/>
          </a:xfrm>
          <a:prstGeom prst="rect">
            <a:avLst/>
          </a:prstGeom>
        </p:spPr>
      </p:pic>
      <p:pic>
        <p:nvPicPr>
          <p:cNvPr id="7" name="Picture 6">
            <a:extLst>
              <a:ext uri="{FF2B5EF4-FFF2-40B4-BE49-F238E27FC236}">
                <a16:creationId xmlns:a16="http://schemas.microsoft.com/office/drawing/2014/main" id="{46FCF03D-5E56-4AC6-881A-7FFEFADF6ABE}"/>
              </a:ext>
            </a:extLst>
          </p:cNvPr>
          <p:cNvPicPr>
            <a:picLocks noChangeAspect="1"/>
          </p:cNvPicPr>
          <p:nvPr/>
        </p:nvPicPr>
        <p:blipFill>
          <a:blip r:embed="rId5"/>
          <a:stretch>
            <a:fillRect/>
          </a:stretch>
        </p:blipFill>
        <p:spPr>
          <a:xfrm>
            <a:off x="9878832" y="4651513"/>
            <a:ext cx="2206487" cy="2206487"/>
          </a:xfrm>
          <a:prstGeom prst="rect">
            <a:avLst/>
          </a:prstGeom>
        </p:spPr>
      </p:pic>
      <p:pic>
        <p:nvPicPr>
          <p:cNvPr id="8" name="Picture 7">
            <a:extLst>
              <a:ext uri="{FF2B5EF4-FFF2-40B4-BE49-F238E27FC236}">
                <a16:creationId xmlns:a16="http://schemas.microsoft.com/office/drawing/2014/main" id="{A85768F7-0B7D-4663-BBC8-33BE0B8B5C89}"/>
              </a:ext>
            </a:extLst>
          </p:cNvPr>
          <p:cNvPicPr>
            <a:picLocks noChangeAspect="1"/>
          </p:cNvPicPr>
          <p:nvPr/>
        </p:nvPicPr>
        <p:blipFill>
          <a:blip r:embed="rId6"/>
          <a:stretch>
            <a:fillRect/>
          </a:stretch>
        </p:blipFill>
        <p:spPr>
          <a:xfrm>
            <a:off x="10201169" y="2391650"/>
            <a:ext cx="1530771" cy="1788353"/>
          </a:xfrm>
          <a:prstGeom prst="rect">
            <a:avLst/>
          </a:prstGeom>
        </p:spPr>
      </p:pic>
    </p:spTree>
    <p:extLst>
      <p:ext uri="{BB962C8B-B14F-4D97-AF65-F5344CB8AC3E}">
        <p14:creationId xmlns:p14="http://schemas.microsoft.com/office/powerpoint/2010/main" val="35801368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D7D67A20496A445B781FA374BC07634" ma:contentTypeVersion="12" ma:contentTypeDescription="Create a new document." ma:contentTypeScope="" ma:versionID="c8351976e3e53b3cab6268697bdb1f62">
  <xsd:schema xmlns:xsd="http://www.w3.org/2001/XMLSchema" xmlns:xs="http://www.w3.org/2001/XMLSchema" xmlns:p="http://schemas.microsoft.com/office/2006/metadata/properties" xmlns:ns3="0bdeb129-3fdc-4b78-aadc-c80e27bfb43b" xmlns:ns4="d9dc4e1b-df9e-4073-8eb6-63f8aace0aff" targetNamespace="http://schemas.microsoft.com/office/2006/metadata/properties" ma:root="true" ma:fieldsID="243c1135427c59d652abe66cb2007c9d" ns3:_="" ns4:_="">
    <xsd:import namespace="0bdeb129-3fdc-4b78-aadc-c80e27bfb43b"/>
    <xsd:import namespace="d9dc4e1b-df9e-4073-8eb6-63f8aace0af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deb129-3fdc-4b78-aadc-c80e27bfb43b"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9dc4e1b-df9e-4073-8eb6-63f8aace0aff"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E0B61F-94EB-4C92-A3E5-6BDF94715785}">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16FDD95-EAA0-4021-BF0C-3E155CFE47B0}">
  <ds:schemaRefs>
    <ds:schemaRef ds:uri="http://schemas.microsoft.com/sharepoint/v3/contenttype/forms"/>
  </ds:schemaRefs>
</ds:datastoreItem>
</file>

<file path=customXml/itemProps3.xml><?xml version="1.0" encoding="utf-8"?>
<ds:datastoreItem xmlns:ds="http://schemas.openxmlformats.org/officeDocument/2006/customXml" ds:itemID="{0E1B668D-9ED9-4FD4-9274-5CB95324B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deb129-3fdc-4b78-aadc-c80e27bfb43b"/>
    <ds:schemaRef ds:uri="d9dc4e1b-df9e-4073-8eb6-63f8aace0a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89</TotalTime>
  <Words>275</Words>
  <Application>Microsoft Office PowerPoint</Application>
  <PresentationFormat>Widescreen</PresentationFormat>
  <Paragraphs>10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Camilla Simpson</dc:creator>
  <cp:lastModifiedBy>Anne Bench</cp:lastModifiedBy>
  <cp:revision>8</cp:revision>
  <dcterms:created xsi:type="dcterms:W3CDTF">2020-04-16T10:03:44Z</dcterms:created>
  <dcterms:modified xsi:type="dcterms:W3CDTF">2020-04-16T12:48:03Z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0x0101005D7D67A20496A445B781FA374BC07634</vt:lpwstr>
  </property>
</Properties>
</file>