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8" r:id="rId14"/>
    <p:sldId id="299" r:id="rId15"/>
    <p:sldId id="315" r:id="rId16"/>
    <p:sldId id="316" r:id="rId17"/>
    <p:sldId id="306" r:id="rId18"/>
    <p:sldId id="304" r:id="rId19"/>
    <p:sldId id="309" r:id="rId20"/>
    <p:sldId id="310" r:id="rId21"/>
    <p:sldId id="311" r:id="rId22"/>
    <p:sldId id="301" r:id="rId23"/>
    <p:sldId id="312" r:id="rId24"/>
    <p:sldId id="313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1" Type="http://schemas.openxmlformats.org/officeDocument/2006/relationships/image" Target="../media/image36.png"/><Relationship Id="rId5" Type="http://schemas.openxmlformats.org/officeDocument/2006/relationships/image" Target="../media/image31.png"/><Relationship Id="rId10" Type="http://schemas.openxmlformats.org/officeDocument/2006/relationships/image" Target="../media/image35.png"/><Relationship Id="rId9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4.png"/><Relationship Id="rId5" Type="http://schemas.openxmlformats.org/officeDocument/2006/relationships/image" Target="../media/image42.png"/><Relationship Id="rId10" Type="http://schemas.openxmlformats.org/officeDocument/2006/relationships/image" Target="../media/image23.png"/><Relationship Id="rId9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23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5131" y="2162993"/>
            <a:ext cx="648061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079862" y="562572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562572"/>
                <a:ext cx="5238206" cy="523220"/>
              </a:xfrm>
              <a:prstGeom prst="rect">
                <a:avLst/>
              </a:prstGeom>
              <a:blipFill>
                <a:blip r:embed="rId4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79862" y="976582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976582"/>
                <a:ext cx="5238206" cy="523220"/>
              </a:xfrm>
              <a:prstGeom prst="rect">
                <a:avLst/>
              </a:prstGeom>
              <a:blipFill>
                <a:blip r:embed="rId5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79862" y="1390592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1390592"/>
                <a:ext cx="5238206" cy="523220"/>
              </a:xfrm>
              <a:prstGeom prst="rect">
                <a:avLst/>
              </a:prstGeom>
              <a:blipFill>
                <a:blip r:embed="rId6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79862" y="4408034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4408034"/>
                <a:ext cx="5238206" cy="523220"/>
              </a:xfrm>
              <a:prstGeom prst="rect">
                <a:avLst/>
              </a:prstGeom>
              <a:blipFill>
                <a:blip r:embed="rId7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79862" y="4822044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4822044"/>
                <a:ext cx="5238206" cy="523220"/>
              </a:xfrm>
              <a:prstGeom prst="rect">
                <a:avLst/>
              </a:prstGeom>
              <a:blipFill>
                <a:blip r:embed="rId8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079862" y="5236054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0.4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5236054"/>
                <a:ext cx="5238206" cy="523220"/>
              </a:xfrm>
              <a:prstGeom prst="rect">
                <a:avLst/>
              </a:prstGeom>
              <a:blipFill>
                <a:blip r:embed="rId9"/>
                <a:stretch>
                  <a:fillRect l="-232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079861" y="2274161"/>
                <a:ext cx="76591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hundredths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hundredths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hundredths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1" y="2274161"/>
                <a:ext cx="7659189" cy="523220"/>
              </a:xfrm>
              <a:prstGeom prst="rect">
                <a:avLst/>
              </a:prstGeom>
              <a:blipFill>
                <a:blip r:embed="rId10"/>
                <a:stretch>
                  <a:fillRect l="-159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79862" y="3149901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0.03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0.03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0.03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3149901"/>
                <a:ext cx="5238206" cy="523220"/>
              </a:xfrm>
              <a:prstGeom prst="rect">
                <a:avLst/>
              </a:prstGeom>
              <a:blipFill>
                <a:blip r:embed="rId11"/>
                <a:stretch>
                  <a:fillRect l="-232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79862" y="3563911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0.03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3563911"/>
                <a:ext cx="5238206" cy="523220"/>
              </a:xfrm>
              <a:prstGeom prst="rect">
                <a:avLst/>
              </a:prstGeom>
              <a:blipFill>
                <a:blip r:embed="rId12"/>
                <a:stretch>
                  <a:fillRect l="-232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079862" y="562572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562572"/>
                <a:ext cx="5238206" cy="523220"/>
              </a:xfrm>
              <a:prstGeom prst="rect">
                <a:avLst/>
              </a:prstGeom>
              <a:blipFill>
                <a:blip r:embed="rId5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79862" y="976582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976582"/>
                <a:ext cx="5238206" cy="523220"/>
              </a:xfrm>
              <a:prstGeom prst="rect">
                <a:avLst/>
              </a:prstGeom>
              <a:blipFill>
                <a:blip r:embed="rId6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79862" y="1390592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1390592"/>
                <a:ext cx="5238206" cy="523220"/>
              </a:xfrm>
              <a:prstGeom prst="rect">
                <a:avLst/>
              </a:prstGeom>
              <a:blipFill>
                <a:blip r:embed="rId7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79862" y="4408034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4408034"/>
                <a:ext cx="5238206" cy="523220"/>
              </a:xfrm>
              <a:prstGeom prst="rect">
                <a:avLst/>
              </a:prstGeom>
              <a:blipFill>
                <a:blip r:embed="rId8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79862" y="4822044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4822044"/>
                <a:ext cx="5238206" cy="523220"/>
              </a:xfrm>
              <a:prstGeom prst="rect">
                <a:avLst/>
              </a:prstGeom>
              <a:blipFill>
                <a:blip r:embed="rId9"/>
                <a:stretch>
                  <a:fillRect l="-23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079862" y="5236054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0.4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5236054"/>
                <a:ext cx="5238206" cy="523220"/>
              </a:xfrm>
              <a:prstGeom prst="rect">
                <a:avLst/>
              </a:prstGeom>
              <a:blipFill>
                <a:blip r:embed="rId10"/>
                <a:stretch>
                  <a:fillRect l="-232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079861" y="2274161"/>
                <a:ext cx="76591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hundredths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hundredths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hundredths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1" y="2274161"/>
                <a:ext cx="7659189" cy="523220"/>
              </a:xfrm>
              <a:prstGeom prst="rect">
                <a:avLst/>
              </a:prstGeom>
              <a:blipFill>
                <a:blip r:embed="rId11"/>
                <a:stretch>
                  <a:fillRect l="-159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79862" y="3149901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0.03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0.03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0.03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3149901"/>
                <a:ext cx="5238206" cy="523220"/>
              </a:xfrm>
              <a:prstGeom prst="rect">
                <a:avLst/>
              </a:prstGeom>
              <a:blipFill>
                <a:blip r:embed="rId12"/>
                <a:stretch>
                  <a:fillRect l="-232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79862" y="3563911"/>
                <a:ext cx="5238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0.03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862" y="3563911"/>
                <a:ext cx="5238206" cy="523220"/>
              </a:xfrm>
              <a:prstGeom prst="rect">
                <a:avLst/>
              </a:prstGeom>
              <a:blipFill>
                <a:blip r:embed="rId13"/>
                <a:stretch>
                  <a:fillRect l="-232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5933756" y="562572"/>
            <a:ext cx="225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tenths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79821" y="989466"/>
            <a:ext cx="225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69331" y="1403346"/>
            <a:ext cx="225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64769" y="2733373"/>
            <a:ext cx="225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hundredths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31813" y="3147383"/>
            <a:ext cx="225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90698" y="3561393"/>
            <a:ext cx="225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14030" y="4391931"/>
            <a:ext cx="225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 tenths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010310" y="5219951"/>
                <a:ext cx="42995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2"/>
                    </a:solidFill>
                  </a:rPr>
                  <a:t>10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1 whole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310" y="5219951"/>
                <a:ext cx="4299576" cy="523220"/>
              </a:xfrm>
              <a:prstGeom prst="rect">
                <a:avLst/>
              </a:prstGeom>
              <a:blipFill>
                <a:blip r:embed="rId14"/>
                <a:stretch>
                  <a:fillRect l="-297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3779821" y="4805941"/>
            <a:ext cx="225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1.2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556286" y="5232588"/>
            <a:ext cx="225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1.2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039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0" grpId="1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391" y="592181"/>
            <a:ext cx="1673370" cy="122212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619379" y="2012704"/>
            <a:ext cx="53293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Teddy spends £1.50 on his lunch every day during the week.</a:t>
            </a:r>
          </a:p>
          <a:p>
            <a:pPr algn="ctr"/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589973" y="3747495"/>
            <a:ext cx="73882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 </a:t>
            </a:r>
          </a:p>
          <a:p>
            <a:pPr algn="ctr"/>
            <a:r>
              <a:rPr lang="en-GB" sz="2800" dirty="0"/>
              <a:t>How much money does Teddy need each week?</a:t>
            </a:r>
          </a:p>
          <a:p>
            <a:pPr algn="ctr"/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34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631245" y="560828"/>
            <a:ext cx="53505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Teddy spends £1.50 on his lunch every day during the week.</a:t>
            </a:r>
          </a:p>
          <a:p>
            <a:pPr algn="ctr"/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142792" y="1703828"/>
                <a:ext cx="30405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£1.50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2792" y="1703828"/>
                <a:ext cx="3040529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1784" y="2945249"/>
            <a:ext cx="1057224" cy="93154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9008" y="2945249"/>
            <a:ext cx="1057224" cy="93154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6232" y="2945249"/>
            <a:ext cx="1057224" cy="93154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3456" y="2945249"/>
            <a:ext cx="1057224" cy="93154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40680" y="2945249"/>
            <a:ext cx="1057224" cy="93154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842" y="3921060"/>
            <a:ext cx="1141127" cy="113757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008" y="3921060"/>
            <a:ext cx="1141127" cy="113757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0680" y="3921060"/>
            <a:ext cx="1141127" cy="113757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290" y="3921060"/>
            <a:ext cx="1141127" cy="113757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985" y="3921060"/>
            <a:ext cx="1141127" cy="1137572"/>
          </a:xfrm>
          <a:prstGeom prst="rect">
            <a:avLst/>
          </a:prstGeom>
        </p:spPr>
      </p:pic>
      <p:sp>
        <p:nvSpPr>
          <p:cNvPr id="59" name="Rounded Rectangle 58"/>
          <p:cNvSpPr/>
          <p:nvPr/>
        </p:nvSpPr>
        <p:spPr>
          <a:xfrm>
            <a:off x="1626476" y="3948769"/>
            <a:ext cx="2139506" cy="10405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0" name="Rounded Rectangle 59"/>
          <p:cNvSpPr/>
          <p:nvPr/>
        </p:nvSpPr>
        <p:spPr>
          <a:xfrm>
            <a:off x="3822663" y="3948770"/>
            <a:ext cx="2030545" cy="10405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2" name="Left Brace 61"/>
          <p:cNvSpPr/>
          <p:nvPr/>
        </p:nvSpPr>
        <p:spPr>
          <a:xfrm rot="16200000">
            <a:off x="4106492" y="2650372"/>
            <a:ext cx="360220" cy="5105324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2245717" y="5568683"/>
                <a:ext cx="30405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£0.50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717" y="5568683"/>
                <a:ext cx="3040529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3669160" y="5576284"/>
                <a:ext cx="30405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£2.50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9160" y="5576284"/>
                <a:ext cx="304052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2340586" y="2270054"/>
                <a:ext cx="41329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(£1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5)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(£0.50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5)  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0586" y="2270054"/>
                <a:ext cx="4132984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3595184" y="1703828"/>
                <a:ext cx="30405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£7.50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5184" y="1703828"/>
                <a:ext cx="3040529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A3138166-0F99-432D-BE63-1938431B25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9292" y="4006222"/>
            <a:ext cx="1057224" cy="93154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58C79CA-CCE1-4753-8B55-58D214E860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3740" y="4006222"/>
            <a:ext cx="1057224" cy="9315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6379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59" grpId="0" animBg="1"/>
      <p:bldP spid="59" grpId="1" animBg="1"/>
      <p:bldP spid="60" grpId="0" animBg="1"/>
      <p:bldP spid="60" grpId="1" animBg="1"/>
      <p:bldP spid="62" grpId="0" animBg="1"/>
      <p:bldP spid="63" grpId="0"/>
      <p:bldP spid="64" grpId="0"/>
      <p:bldP spid="65" grpId="0"/>
      <p:bldP spid="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6467" y="2180041"/>
            <a:ext cx="1607821" cy="21944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04654" y="2492440"/>
            <a:ext cx="5306291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Alex runs 3.3 km a day.</a:t>
            </a:r>
          </a:p>
          <a:p>
            <a:r>
              <a:rPr lang="en-GB" sz="2800" dirty="0"/>
              <a:t>She does this for 3 days.</a:t>
            </a:r>
          </a:p>
          <a:p>
            <a:r>
              <a:rPr lang="en-GB" sz="2800" dirty="0"/>
              <a:t>How far does she run in 3 days?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597296"/>
              </p:ext>
            </p:extLst>
          </p:nvPr>
        </p:nvGraphicFramePr>
        <p:xfrm>
          <a:off x="900328" y="1616198"/>
          <a:ext cx="6910251" cy="4216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034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3034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303417">
                  <a:extLst>
                    <a:ext uri="{9D8B030D-6E8A-4147-A177-3AD203B41FA5}">
                      <a16:colId xmlns:a16="http://schemas.microsoft.com/office/drawing/2014/main" val="3148881429"/>
                    </a:ext>
                  </a:extLst>
                </a:gridCol>
              </a:tblGrid>
              <a:tr h="5919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8108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8108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913525"/>
                  </a:ext>
                </a:extLst>
              </a:tr>
              <a:tr h="1208108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3047970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6101" y="-119814"/>
            <a:ext cx="1607821" cy="219445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07256" y="332681"/>
            <a:ext cx="53062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Alex runs 3.3 km a day.</a:t>
            </a:r>
          </a:p>
          <a:p>
            <a:r>
              <a:rPr lang="en-GB" sz="2800" dirty="0"/>
              <a:t>She does this for 3 days.</a:t>
            </a:r>
          </a:p>
          <a:p>
            <a:r>
              <a:rPr lang="en-GB" sz="2800" dirty="0"/>
              <a:t>How far does she run in 3 days?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267635" y="2310215"/>
            <a:ext cx="2073022" cy="655628"/>
            <a:chOff x="8366760" y="3306570"/>
            <a:chExt cx="2205957" cy="717207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2079" y="3306570"/>
              <a:ext cx="735319" cy="71720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7398" y="3306570"/>
              <a:ext cx="735319" cy="71720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6760" y="3306570"/>
              <a:ext cx="735319" cy="717207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5573473" y="2310215"/>
            <a:ext cx="1382015" cy="655628"/>
            <a:chOff x="5420745" y="2532007"/>
            <a:chExt cx="1470638" cy="717207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0745" y="2532007"/>
              <a:ext cx="735319" cy="71720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6064" y="2532007"/>
              <a:ext cx="735319" cy="717207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267635" y="3574947"/>
            <a:ext cx="2073022" cy="655628"/>
            <a:chOff x="8366760" y="3306570"/>
            <a:chExt cx="2205957" cy="717207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2079" y="3306570"/>
              <a:ext cx="735319" cy="717207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7398" y="3306570"/>
              <a:ext cx="735319" cy="717207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6760" y="3306570"/>
              <a:ext cx="735319" cy="717207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5573473" y="3574947"/>
            <a:ext cx="1382015" cy="655628"/>
            <a:chOff x="5420745" y="2532007"/>
            <a:chExt cx="1470638" cy="717207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0745" y="2532007"/>
              <a:ext cx="735319" cy="717207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6064" y="2532007"/>
              <a:ext cx="735319" cy="717207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3267635" y="4870650"/>
            <a:ext cx="2073022" cy="655628"/>
            <a:chOff x="8366760" y="3306570"/>
            <a:chExt cx="2205957" cy="717207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2079" y="3306570"/>
              <a:ext cx="735319" cy="717207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7398" y="3306570"/>
              <a:ext cx="735319" cy="717207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6760" y="3306570"/>
              <a:ext cx="735319" cy="717207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5573473" y="4870650"/>
            <a:ext cx="1382015" cy="655628"/>
            <a:chOff x="5420745" y="2532007"/>
            <a:chExt cx="1470638" cy="71720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0745" y="2532007"/>
              <a:ext cx="735319" cy="71720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6064" y="2532007"/>
              <a:ext cx="735319" cy="717207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165955" y="623235"/>
                <a:ext cx="27032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3.3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5955" y="623235"/>
                <a:ext cx="2703253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4113268" y="623235"/>
            <a:ext cx="1309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9.9 km</a:t>
            </a:r>
          </a:p>
        </p:txBody>
      </p:sp>
      <p:sp>
        <p:nvSpPr>
          <p:cNvPr id="32" name="Oval 31"/>
          <p:cNvSpPr/>
          <p:nvPr/>
        </p:nvSpPr>
        <p:spPr>
          <a:xfrm>
            <a:off x="5411592" y="184940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5" y="2310215"/>
            <a:ext cx="691008" cy="65562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5" y="3574947"/>
            <a:ext cx="691008" cy="65562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5" y="4870650"/>
            <a:ext cx="691008" cy="6556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561216"/>
              </p:ext>
            </p:extLst>
          </p:nvPr>
        </p:nvGraphicFramePr>
        <p:xfrm>
          <a:off x="651178" y="1199440"/>
          <a:ext cx="4814364" cy="43320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47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6047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604788">
                  <a:extLst>
                    <a:ext uri="{9D8B030D-6E8A-4147-A177-3AD203B41FA5}">
                      <a16:colId xmlns:a16="http://schemas.microsoft.com/office/drawing/2014/main" val="3148881429"/>
                    </a:ext>
                  </a:extLst>
                </a:gridCol>
              </a:tblGrid>
              <a:tr h="597247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3691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  <a:p>
                      <a:pPr algn="ctr"/>
                      <a:endParaRPr lang="en-GB" sz="1600" b="1" dirty="0"/>
                    </a:p>
                    <a:p>
                      <a:pPr algn="ctr"/>
                      <a:endParaRPr lang="en-GB" sz="1600" b="1" dirty="0"/>
                    </a:p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3691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913525"/>
                  </a:ext>
                </a:extLst>
              </a:tr>
              <a:tr h="933691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3047970"/>
                  </a:ext>
                </a:extLst>
              </a:tr>
              <a:tr h="933691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00325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814005" y="470835"/>
                <a:ext cx="27032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4.3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4005" y="470835"/>
                <a:ext cx="2703253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833208" y="470835"/>
            <a:ext cx="883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17.2</a:t>
            </a:r>
          </a:p>
        </p:txBody>
      </p:sp>
      <p:grpSp>
        <p:nvGrpSpPr>
          <p:cNvPr id="97" name="Group 96"/>
          <p:cNvGrpSpPr/>
          <p:nvPr/>
        </p:nvGrpSpPr>
        <p:grpSpPr>
          <a:xfrm>
            <a:off x="2261852" y="1800203"/>
            <a:ext cx="1577985" cy="945956"/>
            <a:chOff x="2261852" y="1930023"/>
            <a:chExt cx="1577985" cy="945956"/>
          </a:xfrm>
        </p:grpSpPr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4240" y="2362940"/>
              <a:ext cx="525995" cy="513039"/>
            </a:xfrm>
            <a:prstGeom prst="rect">
              <a:avLst/>
            </a:prstGeom>
          </p:spPr>
        </p:pic>
        <p:grpSp>
          <p:nvGrpSpPr>
            <p:cNvPr id="7" name="Group 6"/>
            <p:cNvGrpSpPr/>
            <p:nvPr/>
          </p:nvGrpSpPr>
          <p:grpSpPr>
            <a:xfrm>
              <a:off x="2261852" y="1930023"/>
              <a:ext cx="1577985" cy="513039"/>
              <a:chOff x="8366760" y="3306571"/>
              <a:chExt cx="2205957" cy="717207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02079" y="3306571"/>
                <a:ext cx="735319" cy="717207"/>
              </a:xfrm>
              <a:prstGeom prst="rect">
                <a:avLst/>
              </a:prstGeom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837398" y="3306571"/>
                <a:ext cx="735319" cy="717207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66760" y="3306571"/>
                <a:ext cx="735319" cy="717207"/>
              </a:xfrm>
              <a:prstGeom prst="rect">
                <a:avLst/>
              </a:prstGeom>
            </p:spPr>
          </p:pic>
        </p:grpSp>
      </p:grpSp>
      <p:grpSp>
        <p:nvGrpSpPr>
          <p:cNvPr id="12" name="Group 11"/>
          <p:cNvGrpSpPr/>
          <p:nvPr/>
        </p:nvGrpSpPr>
        <p:grpSpPr>
          <a:xfrm>
            <a:off x="3888797" y="1793072"/>
            <a:ext cx="1081662" cy="527510"/>
            <a:chOff x="5420745" y="2532007"/>
            <a:chExt cx="1470638" cy="71720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0745" y="2532007"/>
              <a:ext cx="735319" cy="71720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6064" y="2532007"/>
              <a:ext cx="735319" cy="717207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507" y="1793071"/>
            <a:ext cx="540831" cy="527510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3842514" y="2752185"/>
            <a:ext cx="1634541" cy="527510"/>
            <a:chOff x="5586989" y="2031754"/>
            <a:chExt cx="1907944" cy="615745"/>
          </a:xfrm>
        </p:grpSpPr>
        <p:grpSp>
          <p:nvGrpSpPr>
            <p:cNvPr id="23" name="Group 22"/>
            <p:cNvGrpSpPr/>
            <p:nvPr/>
          </p:nvGrpSpPr>
          <p:grpSpPr>
            <a:xfrm>
              <a:off x="5586989" y="2031754"/>
              <a:ext cx="1262587" cy="615744"/>
              <a:chOff x="5420745" y="2532007"/>
              <a:chExt cx="1470638" cy="717207"/>
            </a:xfrm>
          </p:grpSpPr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20745" y="2532007"/>
                <a:ext cx="735319" cy="717207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6064" y="2532007"/>
                <a:ext cx="735319" cy="717207"/>
              </a:xfrm>
              <a:prstGeom prst="rect">
                <a:avLst/>
              </a:prstGeom>
            </p:spPr>
          </p:pic>
        </p:grp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3639" y="2031755"/>
              <a:ext cx="631294" cy="615744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3834623" y="3696745"/>
            <a:ext cx="1634541" cy="527510"/>
            <a:chOff x="5586989" y="2031754"/>
            <a:chExt cx="1907944" cy="615745"/>
          </a:xfrm>
        </p:grpSpPr>
        <p:grpSp>
          <p:nvGrpSpPr>
            <p:cNvPr id="32" name="Group 31"/>
            <p:cNvGrpSpPr/>
            <p:nvPr/>
          </p:nvGrpSpPr>
          <p:grpSpPr>
            <a:xfrm>
              <a:off x="5586989" y="2031754"/>
              <a:ext cx="1262587" cy="615744"/>
              <a:chOff x="5420745" y="2532007"/>
              <a:chExt cx="1470638" cy="717207"/>
            </a:xfrm>
          </p:grpSpPr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20745" y="2532007"/>
                <a:ext cx="735319" cy="717207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6064" y="2532007"/>
                <a:ext cx="735319" cy="717207"/>
              </a:xfrm>
              <a:prstGeom prst="rect">
                <a:avLst/>
              </a:prstGeom>
            </p:spPr>
          </p:pic>
        </p:grp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3639" y="2031755"/>
              <a:ext cx="631294" cy="615744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3822212" y="4639838"/>
            <a:ext cx="1634541" cy="527510"/>
            <a:chOff x="5586989" y="2031754"/>
            <a:chExt cx="1907944" cy="615745"/>
          </a:xfrm>
        </p:grpSpPr>
        <p:grpSp>
          <p:nvGrpSpPr>
            <p:cNvPr id="43" name="Group 42"/>
            <p:cNvGrpSpPr/>
            <p:nvPr/>
          </p:nvGrpSpPr>
          <p:grpSpPr>
            <a:xfrm>
              <a:off x="5586989" y="2031754"/>
              <a:ext cx="1262587" cy="615744"/>
              <a:chOff x="5420745" y="2532007"/>
              <a:chExt cx="1470638" cy="717207"/>
            </a:xfrm>
          </p:grpSpPr>
          <p:pic>
            <p:nvPicPr>
              <p:cNvPr id="45" name="Picture 44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20745" y="2532007"/>
                <a:ext cx="735319" cy="717207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6064" y="2532007"/>
                <a:ext cx="735319" cy="717207"/>
              </a:xfrm>
              <a:prstGeom prst="rect">
                <a:avLst/>
              </a:prstGeom>
            </p:spPr>
          </p:pic>
        </p:grp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3639" y="2031755"/>
              <a:ext cx="631294" cy="615744"/>
            </a:xfrm>
            <a:prstGeom prst="rect">
              <a:avLst/>
            </a:prstGeom>
          </p:spPr>
        </p:pic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892" y="5516986"/>
            <a:ext cx="525995" cy="51303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183" y="5516986"/>
            <a:ext cx="525995" cy="513039"/>
          </a:xfrm>
          <a:prstGeom prst="rect">
            <a:avLst/>
          </a:prstGeom>
        </p:spPr>
      </p:pic>
      <p:sp>
        <p:nvSpPr>
          <p:cNvPr id="73" name="Oval 72"/>
          <p:cNvSpPr/>
          <p:nvPr/>
        </p:nvSpPr>
        <p:spPr>
          <a:xfrm>
            <a:off x="3801806" y="1488265"/>
            <a:ext cx="120040" cy="12004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92" name="Table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7443589"/>
              </p:ext>
            </p:extLst>
          </p:nvPr>
        </p:nvGraphicFramePr>
        <p:xfrm>
          <a:off x="6065253" y="1330098"/>
          <a:ext cx="205934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ths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Box 92"/>
              <p:cNvSpPr txBox="1"/>
              <p:nvPr/>
            </p:nvSpPr>
            <p:spPr>
              <a:xfrm>
                <a:off x="5238703" y="282251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3" name="TextBox 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8703" y="2822513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Rounded Rectangle 94"/>
          <p:cNvSpPr/>
          <p:nvPr/>
        </p:nvSpPr>
        <p:spPr>
          <a:xfrm>
            <a:off x="7646784" y="1955982"/>
            <a:ext cx="434318" cy="1406135"/>
          </a:xfrm>
          <a:prstGeom prst="roundRect">
            <a:avLst/>
          </a:prstGeom>
          <a:noFill/>
          <a:ln w="381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9" name="Picture 9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835" y="3161743"/>
            <a:ext cx="525995" cy="513039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442" y="2728826"/>
            <a:ext cx="525995" cy="513039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437" y="2728826"/>
            <a:ext cx="525995" cy="513039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447" y="2728826"/>
            <a:ext cx="525995" cy="513039"/>
          </a:xfrm>
          <a:prstGeom prst="rect">
            <a:avLst/>
          </a:prstGeom>
        </p:spPr>
      </p:pic>
      <p:grpSp>
        <p:nvGrpSpPr>
          <p:cNvPr id="104" name="Group 103"/>
          <p:cNvGrpSpPr/>
          <p:nvPr/>
        </p:nvGrpSpPr>
        <p:grpSpPr>
          <a:xfrm>
            <a:off x="2254180" y="3676463"/>
            <a:ext cx="1577985" cy="945956"/>
            <a:chOff x="2261852" y="1930023"/>
            <a:chExt cx="1577985" cy="945956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4240" y="2362940"/>
              <a:ext cx="525995" cy="513039"/>
            </a:xfrm>
            <a:prstGeom prst="rect">
              <a:avLst/>
            </a:prstGeom>
          </p:spPr>
        </p:pic>
        <p:grpSp>
          <p:nvGrpSpPr>
            <p:cNvPr id="106" name="Group 105"/>
            <p:cNvGrpSpPr/>
            <p:nvPr/>
          </p:nvGrpSpPr>
          <p:grpSpPr>
            <a:xfrm>
              <a:off x="2261852" y="1930023"/>
              <a:ext cx="1577985" cy="513039"/>
              <a:chOff x="8366760" y="3306571"/>
              <a:chExt cx="2205957" cy="717207"/>
            </a:xfrm>
          </p:grpSpPr>
          <p:pic>
            <p:nvPicPr>
              <p:cNvPr id="107" name="Picture 10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02079" y="3306571"/>
                <a:ext cx="735319" cy="717207"/>
              </a:xfrm>
              <a:prstGeom prst="rect">
                <a:avLst/>
              </a:prstGeom>
            </p:spPr>
          </p:pic>
          <p:pic>
            <p:nvPicPr>
              <p:cNvPr id="108" name="Picture 10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837398" y="3306571"/>
                <a:ext cx="735319" cy="717207"/>
              </a:xfrm>
              <a:prstGeom prst="rect">
                <a:avLst/>
              </a:prstGeom>
            </p:spPr>
          </p:pic>
          <p:pic>
            <p:nvPicPr>
              <p:cNvPr id="109" name="Picture 108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66760" y="3306571"/>
                <a:ext cx="735319" cy="717207"/>
              </a:xfrm>
              <a:prstGeom prst="rect">
                <a:avLst/>
              </a:prstGeom>
            </p:spPr>
          </p:pic>
        </p:grpSp>
      </p:grpSp>
      <p:grpSp>
        <p:nvGrpSpPr>
          <p:cNvPr id="110" name="Group 109"/>
          <p:cNvGrpSpPr/>
          <p:nvPr/>
        </p:nvGrpSpPr>
        <p:grpSpPr>
          <a:xfrm>
            <a:off x="2231596" y="4616890"/>
            <a:ext cx="1577985" cy="945956"/>
            <a:chOff x="2261852" y="1930023"/>
            <a:chExt cx="1577985" cy="945956"/>
          </a:xfrm>
        </p:grpSpPr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4240" y="2362940"/>
              <a:ext cx="525995" cy="513039"/>
            </a:xfrm>
            <a:prstGeom prst="rect">
              <a:avLst/>
            </a:prstGeom>
          </p:spPr>
        </p:pic>
        <p:grpSp>
          <p:nvGrpSpPr>
            <p:cNvPr id="112" name="Group 111"/>
            <p:cNvGrpSpPr/>
            <p:nvPr/>
          </p:nvGrpSpPr>
          <p:grpSpPr>
            <a:xfrm>
              <a:off x="2261852" y="1930023"/>
              <a:ext cx="1577985" cy="513039"/>
              <a:chOff x="8366760" y="3306571"/>
              <a:chExt cx="2205957" cy="717207"/>
            </a:xfrm>
          </p:grpSpPr>
          <p:pic>
            <p:nvPicPr>
              <p:cNvPr id="113" name="Picture 11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02079" y="3306571"/>
                <a:ext cx="735319" cy="717207"/>
              </a:xfrm>
              <a:prstGeom prst="rect">
                <a:avLst/>
              </a:prstGeom>
            </p:spPr>
          </p:pic>
          <p:pic>
            <p:nvPicPr>
              <p:cNvPr id="114" name="Picture 1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837398" y="3306571"/>
                <a:ext cx="735319" cy="717207"/>
              </a:xfrm>
              <a:prstGeom prst="rect">
                <a:avLst/>
              </a:prstGeom>
            </p:spPr>
          </p:pic>
          <p:pic>
            <p:nvPicPr>
              <p:cNvPr id="115" name="Picture 11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66760" y="3306571"/>
                <a:ext cx="735319" cy="717207"/>
              </a:xfrm>
              <a:prstGeom prst="rect">
                <a:avLst/>
              </a:prstGeom>
            </p:spPr>
          </p:pic>
        </p:grpSp>
      </p:grpSp>
      <p:sp>
        <p:nvSpPr>
          <p:cNvPr id="116" name="L-Shape 115"/>
          <p:cNvSpPr/>
          <p:nvPr/>
        </p:nvSpPr>
        <p:spPr>
          <a:xfrm rot="10800000" flipV="1">
            <a:off x="3835459" y="1793072"/>
            <a:ext cx="1664287" cy="3429792"/>
          </a:xfrm>
          <a:prstGeom prst="corner">
            <a:avLst>
              <a:gd name="adj1" fmla="val 150351"/>
              <a:gd name="adj2" fmla="val 32201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TextBox 116"/>
          <p:cNvSpPr txBox="1"/>
          <p:nvPr/>
        </p:nvSpPr>
        <p:spPr>
          <a:xfrm>
            <a:off x="6637828" y="4020816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7189926" y="3456399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7694323" y="3484546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20" name="Rounded Rectangle 119"/>
          <p:cNvSpPr/>
          <p:nvPr/>
        </p:nvSpPr>
        <p:spPr>
          <a:xfrm rot="18522341">
            <a:off x="7155546" y="1951711"/>
            <a:ext cx="498436" cy="1709102"/>
          </a:xfrm>
          <a:prstGeom prst="roundRect">
            <a:avLst/>
          </a:prstGeom>
          <a:noFill/>
          <a:ln w="381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L-Shape 121"/>
          <p:cNvSpPr/>
          <p:nvPr/>
        </p:nvSpPr>
        <p:spPr>
          <a:xfrm rot="10800000" flipV="1">
            <a:off x="2226253" y="2636720"/>
            <a:ext cx="1662543" cy="2869583"/>
          </a:xfrm>
          <a:prstGeom prst="corner">
            <a:avLst>
              <a:gd name="adj1" fmla="val 139363"/>
              <a:gd name="adj2" fmla="val 32201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TextBox 126"/>
          <p:cNvSpPr txBox="1"/>
          <p:nvPr/>
        </p:nvSpPr>
        <p:spPr>
          <a:xfrm>
            <a:off x="6671915" y="3475056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6187848" y="3476794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131" name="Picture 1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451871"/>
            <a:ext cx="747045" cy="747045"/>
          </a:xfrm>
          <a:prstGeom prst="rect">
            <a:avLst/>
          </a:prstGeom>
        </p:spPr>
      </p:pic>
      <p:sp>
        <p:nvSpPr>
          <p:cNvPr id="132" name="TextBox 131"/>
          <p:cNvSpPr txBox="1"/>
          <p:nvPr/>
        </p:nvSpPr>
        <p:spPr>
          <a:xfrm>
            <a:off x="5734878" y="5945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851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3" grpId="0"/>
      <p:bldP spid="95" grpId="0" animBg="1"/>
      <p:bldP spid="95" grpId="1" animBg="1"/>
      <p:bldP spid="116" grpId="0" animBg="1"/>
      <p:bldP spid="116" grpId="1" animBg="1"/>
      <p:bldP spid="117" grpId="0"/>
      <p:bldP spid="118" grpId="0"/>
      <p:bldP spid="119" grpId="0"/>
      <p:bldP spid="120" grpId="0" animBg="1"/>
      <p:bldP spid="122" grpId="0" animBg="1"/>
      <p:bldP spid="122" grpId="1" animBg="1"/>
      <p:bldP spid="122" grpId="2" animBg="1"/>
      <p:bldP spid="127" grpId="0"/>
      <p:bldP spid="128" grpId="0"/>
      <p:bldP spid="1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369072"/>
              </p:ext>
            </p:extLst>
          </p:nvPr>
        </p:nvGraphicFramePr>
        <p:xfrm>
          <a:off x="3388215" y="1209799"/>
          <a:ext cx="205934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ths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526003" y="266811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6003" y="2668111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526003" y="4066354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6003" y="4066354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960790" y="3364247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12888" y="3336100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17285" y="3364247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474148" y="3989412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94877" y="3988082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962058" y="4722844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22245" y="4709166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987707" y="4716327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10810" y="4730155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27210" y="3966848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967063" y="3990934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985074" y="1887814"/>
            <a:ext cx="434318" cy="1406135"/>
          </a:xfrm>
          <a:prstGeom prst="roundRect">
            <a:avLst/>
          </a:prstGeom>
          <a:noFill/>
          <a:ln w="381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 rot="18522341">
            <a:off x="4375632" y="1756598"/>
            <a:ext cx="498436" cy="1709102"/>
          </a:xfrm>
          <a:prstGeom prst="roundRect">
            <a:avLst/>
          </a:prstGeom>
          <a:noFill/>
          <a:ln w="381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372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30" grpId="0" animBg="1"/>
      <p:bldP spid="30" grpId="1" animBg="1"/>
      <p:bldP spid="31" grpId="0" animBg="1"/>
      <p:bldP spid="3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370870"/>
              </p:ext>
            </p:extLst>
          </p:nvPr>
        </p:nvGraphicFramePr>
        <p:xfrm>
          <a:off x="3388215" y="1209799"/>
          <a:ext cx="205934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ths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543180" y="269648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3180" y="2696488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567383" y="408083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7383" y="4080837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960790" y="3364247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12888" y="3336100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17285" y="3364247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474148" y="3989412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94877" y="3988082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962058" y="4722844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22245" y="4709166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987707" y="4716327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10810" y="4730155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27210" y="3966848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967063" y="3990934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985074" y="1887814"/>
            <a:ext cx="434318" cy="1406135"/>
          </a:xfrm>
          <a:prstGeom prst="roundRect">
            <a:avLst/>
          </a:prstGeom>
          <a:noFill/>
          <a:ln w="381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 rot="18522341">
            <a:off x="4375632" y="1756598"/>
            <a:ext cx="498436" cy="1709102"/>
          </a:xfrm>
          <a:prstGeom prst="roundRect">
            <a:avLst/>
          </a:prstGeom>
          <a:noFill/>
          <a:ln w="381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917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30" grpId="0" animBg="1"/>
      <p:bldP spid="30" grpId="1" animBg="1"/>
      <p:bldP spid="31" grpId="0" animBg="1"/>
      <p:bldP spid="31" grpId="1" animBg="1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59977"/>
              </p:ext>
            </p:extLst>
          </p:nvPr>
        </p:nvGraphicFramePr>
        <p:xfrm>
          <a:off x="1262769" y="1576679"/>
          <a:ext cx="205934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Ths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59950" y="306546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950" y="3065469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1835344" y="4254347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87442" y="3702980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91839" y="3770851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96020" y="3770851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03532" y="3770851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796725"/>
              </p:ext>
            </p:extLst>
          </p:nvPr>
        </p:nvGraphicFramePr>
        <p:xfrm>
          <a:off x="5366666" y="1576679"/>
          <a:ext cx="205934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545752" y="307503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5752" y="3075033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6557508" y="4267574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95736" y="3749751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8956" y="3749751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84975" y="3749751"/>
            <a:ext cx="52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35344" y="5303520"/>
            <a:ext cx="6245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What’s the same? What’s different?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4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1" grpId="0"/>
      <p:bldP spid="11" grpId="1"/>
      <p:bldP spid="13" grpId="0"/>
      <p:bldP spid="13" grpId="1"/>
      <p:bldP spid="20" grpId="0"/>
      <p:bldP spid="24" grpId="0"/>
      <p:bldP spid="26" grpId="0"/>
      <p:bldP spid="26" grpId="1"/>
      <p:bldP spid="28" grpId="0"/>
      <p:bldP spid="28" grpId="1"/>
      <p:bldP spid="31" grpId="0"/>
      <p:bldP spid="31" grpId="1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4909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4917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29604" y="1147739"/>
            <a:ext cx="1502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True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69218" y="1147739"/>
            <a:ext cx="1502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False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380712" y="1635713"/>
                <a:ext cx="370217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To work out 32.7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</a:p>
              <a:p>
                <a:pPr algn="ctr"/>
                <a:r>
                  <a:rPr lang="en-GB" sz="2400" dirty="0"/>
                  <a:t>I can do 327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and divide the answer by 10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0712" y="1635713"/>
                <a:ext cx="3702177" cy="1200329"/>
              </a:xfrm>
              <a:prstGeom prst="rect">
                <a:avLst/>
              </a:prstGeom>
              <a:blipFill>
                <a:blip r:embed="rId6"/>
                <a:stretch>
                  <a:fillRect l="-494" t="-4061" r="-2142" b="-10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324518" y="3002569"/>
                <a:ext cx="4016731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To work out 3.27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</a:p>
              <a:p>
                <a:pPr algn="ctr"/>
                <a:r>
                  <a:rPr lang="en-GB" sz="2400" dirty="0"/>
                  <a:t>I can do 327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and divide the answer by 1,000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4518" y="3002569"/>
                <a:ext cx="4016731" cy="1200329"/>
              </a:xfrm>
              <a:prstGeom prst="rect">
                <a:avLst/>
              </a:prstGeom>
              <a:blipFill>
                <a:blip r:embed="rId7"/>
                <a:stretch>
                  <a:fillRect t="-4082" b="-112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448149" y="4492843"/>
                <a:ext cx="3634740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To work out 3.27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</a:p>
              <a:p>
                <a:pPr algn="ctr"/>
                <a:r>
                  <a:rPr lang="en-GB" sz="2400" dirty="0"/>
                  <a:t>I can do 327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and divide the answer by 10 and divide by 10 again.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8149" y="4492843"/>
                <a:ext cx="3634740" cy="1569660"/>
              </a:xfrm>
              <a:prstGeom prst="rect">
                <a:avLst/>
              </a:prstGeom>
              <a:blipFill>
                <a:blip r:embed="rId8"/>
                <a:stretch>
                  <a:fillRect l="-1342" t="-3101" r="-3188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1223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21198 0.0034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8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48148E-6 L 0.24115 -0.1921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20555 -0.2004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78" y="-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324526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8.3|10.1|9.3|3.7|7.4|9|8.2|4|1.4|8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5.9|2.1|6.8|2.5|4.4|6.9|6.1|1|2.1|2|0.9|3.5|16.9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8|2.2|3.5|1|9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4.1|3.8|1|0.8|2.4|6.9|6.7|1.9|2.2|1|5.5|5.1|0.5|7.4|2.1|0.7|2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9|0.8|0.8|2.5|0.5|4.4|0.7|0.9|0.8|7.4|0.9|0.5|0.5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1|8.4|0.9|0.6|2.3|0.4|10.9|0.9|0.4|0.7|3.5|0.8|0.4|0.4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7.4|10.6|6.3|12|3.2|15.1|2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7.1|2.3|16.9|8.6|18|7.4|30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11911484-a9ac-4f3c-900d-41e99c12edf0"/>
    <ds:schemaRef ds:uri="2f1b26f6-7691-4ab4-a457-b49516d0f036"/>
    <ds:schemaRef ds:uri="http://www.w3.org/XML/1998/namespace"/>
    <ds:schemaRef ds:uri="http://schemas.microsoft.com/office/2006/metadata/properties"/>
    <ds:schemaRef ds:uri="http://purl.org/dc/elements/1.1/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8539250-BC36-48E2-82A2-5C4A9BAB20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3409</TotalTime>
  <Words>460</Words>
  <Application>Microsoft Office PowerPoint</Application>
  <PresentationFormat>On-screen Show (4:3)</PresentationFormat>
  <Paragraphs>177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Dawson</cp:lastModifiedBy>
  <cp:revision>226</cp:revision>
  <dcterms:created xsi:type="dcterms:W3CDTF">2019-07-05T11:02:13Z</dcterms:created>
  <dcterms:modified xsi:type="dcterms:W3CDTF">2021-01-05T11:51:30Z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