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57" r:id="rId7"/>
    <p:sldId id="258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05588E-4FF0-47B6-927D-9A50EB44636D}" v="8" dt="2021-01-08T11:29:21.3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5" d="100"/>
          <a:sy n="75" d="100"/>
        </p:scale>
        <p:origin x="62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Major" userId="S::sally@stpeters-farnham.surrey.sch.uk::f379cd9a-a925-4cc1-aead-b41057c83077" providerId="AD" clId="Web-{EC05588E-4FF0-47B6-927D-9A50EB44636D}"/>
    <pc:docChg chg="modSld">
      <pc:chgData name="Sally Major" userId="S::sally@stpeters-farnham.surrey.sch.uk::f379cd9a-a925-4cc1-aead-b41057c83077" providerId="AD" clId="Web-{EC05588E-4FF0-47B6-927D-9A50EB44636D}" dt="2021-01-08T11:29:21.336" v="7" actId="20577"/>
      <pc:docMkLst>
        <pc:docMk/>
      </pc:docMkLst>
      <pc:sldChg chg="modSp">
        <pc:chgData name="Sally Major" userId="S::sally@stpeters-farnham.surrey.sch.uk::f379cd9a-a925-4cc1-aead-b41057c83077" providerId="AD" clId="Web-{EC05588E-4FF0-47B6-927D-9A50EB44636D}" dt="2021-01-08T11:29:21.336" v="6" actId="20577"/>
        <pc:sldMkLst>
          <pc:docMk/>
          <pc:sldMk cId="582309332" sldId="259"/>
        </pc:sldMkLst>
        <pc:spChg chg="mod">
          <ac:chgData name="Sally Major" userId="S::sally@stpeters-farnham.surrey.sch.uk::f379cd9a-a925-4cc1-aead-b41057c83077" providerId="AD" clId="Web-{EC05588E-4FF0-47B6-927D-9A50EB44636D}" dt="2021-01-08T11:29:21.336" v="6" actId="20577"/>
          <ac:spMkLst>
            <pc:docMk/>
            <pc:sldMk cId="582309332" sldId="259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775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990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954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666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354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231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951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36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439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209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132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A9BC1-A48D-4379-92FE-DE53A24E7FF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FEB51-D144-44DC-9A0C-73D460FD1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1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/>
              <a:t>17 </a:t>
            </a:r>
            <a:r>
              <a:rPr lang="en-GB" b="1" u="sng" dirty="0"/>
              <a:t>January 2020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u="sng" dirty="0"/>
              <a:t>LI:  To understand the issues around the calling of Peter and Andrew by Jesus</a:t>
            </a:r>
          </a:p>
          <a:p>
            <a:endParaRPr lang="en-GB" sz="3600" u="sng" dirty="0"/>
          </a:p>
          <a:p>
            <a:r>
              <a:rPr lang="en-GB" sz="3600" dirty="0"/>
              <a:t>Read Matthew 4: 18 – 20</a:t>
            </a:r>
          </a:p>
          <a:p>
            <a:endParaRPr lang="en-GB" sz="3600" dirty="0"/>
          </a:p>
          <a:p>
            <a:r>
              <a:rPr lang="en-GB" sz="3600" dirty="0"/>
              <a:t>https://www.bbc.co.uk/bitesize/clips/zbyr87h</a:t>
            </a:r>
          </a:p>
        </p:txBody>
      </p:sp>
    </p:spTree>
    <p:extLst>
      <p:ext uri="{BB962C8B-B14F-4D97-AF65-F5344CB8AC3E}">
        <p14:creationId xmlns:p14="http://schemas.microsoft.com/office/powerpoint/2010/main" val="1519207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860E9-0FF3-4A52-857D-407932EA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763" y="126507"/>
            <a:ext cx="10515600" cy="6604986"/>
          </a:xfrm>
        </p:spPr>
        <p:txBody>
          <a:bodyPr>
            <a:normAutofit/>
          </a:bodyPr>
          <a:lstStyle/>
          <a:p>
            <a:r>
              <a:rPr lang="en-GB" i="0" u="sng" dirty="0">
                <a:solidFill>
                  <a:srgbClr val="000000"/>
                </a:solidFill>
                <a:effectLst/>
                <a:latin typeface="system-ui"/>
              </a:rPr>
              <a:t>Jesus Calls His First Disciples</a:t>
            </a:r>
            <a:br>
              <a:rPr lang="en-GB" i="0" dirty="0">
                <a:solidFill>
                  <a:srgbClr val="000000"/>
                </a:solidFill>
                <a:effectLst/>
                <a:latin typeface="system-ui"/>
              </a:rPr>
            </a:br>
            <a:r>
              <a:rPr lang="en-GB" i="0" baseline="30000" dirty="0">
                <a:solidFill>
                  <a:srgbClr val="000000"/>
                </a:solidFill>
                <a:effectLst/>
                <a:latin typeface="system-ui"/>
              </a:rPr>
              <a:t>18 </a:t>
            </a:r>
            <a:r>
              <a:rPr lang="en-GB" i="0" dirty="0">
                <a:solidFill>
                  <a:srgbClr val="000000"/>
                </a:solidFill>
                <a:effectLst/>
                <a:latin typeface="system-ui"/>
              </a:rPr>
              <a:t>As Jesus was walking beside the Sea of Galilee, he saw two brothers, Simon called Peter and his brother Andrew. They were casting a net into the lake, for they were fishermen. </a:t>
            </a:r>
            <a:r>
              <a:rPr lang="en-GB" i="0" baseline="30000" dirty="0">
                <a:solidFill>
                  <a:srgbClr val="000000"/>
                </a:solidFill>
                <a:effectLst/>
                <a:latin typeface="system-ui"/>
              </a:rPr>
              <a:t>19 </a:t>
            </a:r>
            <a:r>
              <a:rPr lang="en-GB" i="0" dirty="0">
                <a:solidFill>
                  <a:srgbClr val="000000"/>
                </a:solidFill>
                <a:effectLst/>
                <a:latin typeface="system-ui"/>
              </a:rPr>
              <a:t>“Come, follow me,” Jesus said, “and I will send you out to fish for people.” </a:t>
            </a:r>
            <a:r>
              <a:rPr lang="en-GB" i="0" baseline="30000" dirty="0">
                <a:solidFill>
                  <a:srgbClr val="000000"/>
                </a:solidFill>
                <a:effectLst/>
                <a:latin typeface="system-ui"/>
              </a:rPr>
              <a:t>20 </a:t>
            </a:r>
            <a:r>
              <a:rPr lang="en-GB" i="0" dirty="0">
                <a:solidFill>
                  <a:srgbClr val="000000"/>
                </a:solidFill>
                <a:effectLst/>
                <a:latin typeface="system-ui"/>
              </a:rPr>
              <a:t>At once they left their nets and followed him.</a:t>
            </a:r>
            <a:br>
              <a:rPr lang="en-GB" b="0" i="0" dirty="0">
                <a:solidFill>
                  <a:srgbClr val="000000"/>
                </a:solidFill>
                <a:effectLst/>
                <a:latin typeface="system-ui"/>
              </a:rPr>
            </a:br>
            <a:r>
              <a:rPr lang="en-GB" sz="3600" b="0" i="0" dirty="0">
                <a:solidFill>
                  <a:srgbClr val="000000"/>
                </a:solidFill>
                <a:effectLst/>
                <a:latin typeface="system-ui"/>
              </a:rPr>
              <a:t>Matthew 4</a:t>
            </a:r>
            <a:r>
              <a:rPr lang="en-GB" b="0" i="0" dirty="0">
                <a:solidFill>
                  <a:srgbClr val="000000"/>
                </a:solidFill>
                <a:effectLst/>
                <a:latin typeface="system-ui"/>
              </a:rPr>
              <a:t>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system-ui"/>
              </a:rPr>
              <a:t>18-20</a:t>
            </a:r>
            <a:r>
              <a:rPr lang="en-GB" b="0" i="0" dirty="0">
                <a:solidFill>
                  <a:srgbClr val="000000"/>
                </a:solidFill>
                <a:effectLst/>
                <a:latin typeface="system-ui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069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alling of the discipl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92" y="649429"/>
            <a:ext cx="4698425" cy="469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7690" y="235527"/>
            <a:ext cx="6532418" cy="32662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6501" y="3659331"/>
            <a:ext cx="3695699" cy="25197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3584" y="3920834"/>
            <a:ext cx="2995180" cy="225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16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 you think Peter and Andrew might have thought when Jesus approached them?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072" y="2953761"/>
            <a:ext cx="4696834" cy="32232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596" y="2022782"/>
            <a:ext cx="3143039" cy="429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215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10075"/>
          </a:xfrm>
        </p:spPr>
        <p:txBody>
          <a:bodyPr>
            <a:normAutofit/>
          </a:bodyPr>
          <a:lstStyle/>
          <a:p>
            <a:r>
              <a:rPr lang="en-GB" b="1" dirty="0"/>
              <a:t>Draw and cartoon of the story and include the thoughts of Peter and Andrew using a thought or speech  bubble.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67CAFB-64BF-491A-B5C6-19B766B11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7552" y="2931682"/>
            <a:ext cx="3854768" cy="2902238"/>
          </a:xfrm>
          <a:prstGeom prst="rect">
            <a:avLst/>
          </a:prstGeom>
        </p:spPr>
      </p:pic>
      <p:pic>
        <p:nvPicPr>
          <p:cNvPr id="1026" name="Picture 2" descr="Thought Bubble Icons - Download Free Vector Icons | Noun Project">
            <a:extLst>
              <a:ext uri="{FF2B5EF4-FFF2-40B4-BE49-F238E27FC236}">
                <a16:creationId xmlns:a16="http://schemas.microsoft.com/office/drawing/2014/main" id="{45A1F071-A774-418F-8784-F51880A5E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280" y="2628900"/>
            <a:ext cx="3675380" cy="367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3093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BC10883-3CFE-45FD-9C67-C2F1699D56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16BBC9-1616-4EE5-A08F-18908F47BD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CEDB2D-75B5-4CC5-B000-71D558E4BA56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157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17 January 2020</vt:lpstr>
      <vt:lpstr>Jesus Calls His First Disciples 18 As Jesus was walking beside the Sea of Galilee, he saw two brothers, Simon called Peter and his brother Andrew. They were casting a net into the lake, for they were fishermen. 19 “Come, follow me,” Jesus said, “and I will send you out to fish for people.” 20 At once they left their nets and followed him. Matthew 4 18-20 </vt:lpstr>
      <vt:lpstr>PowerPoint Presentation</vt:lpstr>
      <vt:lpstr>What do you think Peter and Andrew might have thought when Jesus approached them? </vt:lpstr>
      <vt:lpstr>Draw and cartoon of the story and include the thoughts of Peter and Andrew using a thought or speech  bubble.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R.E.  13 January 2020</dc:title>
  <dc:creator>Penny Goddin</dc:creator>
  <cp:lastModifiedBy>Jackie Edmonds</cp:lastModifiedBy>
  <cp:revision>13</cp:revision>
  <dcterms:created xsi:type="dcterms:W3CDTF">2020-01-13T12:32:25Z</dcterms:created>
  <dcterms:modified xsi:type="dcterms:W3CDTF">2021-01-08T11:29:21Z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