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E5A2147-2DA2-46F0-8A48-35B330B3FF2E}" v="14" dt="2021-01-10T18:34:34.0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38" y="3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ger Marshall" userId="3ef739e522b3651a" providerId="LiveId" clId="{CE5A2147-2DA2-46F0-8A48-35B330B3FF2E}"/>
    <pc:docChg chg="undo redo custSel mod modSld sldOrd">
      <pc:chgData name="Roger Marshall" userId="3ef739e522b3651a" providerId="LiveId" clId="{CE5A2147-2DA2-46F0-8A48-35B330B3FF2E}" dt="2021-01-10T18:34:51.046" v="749" actId="11529"/>
      <pc:docMkLst>
        <pc:docMk/>
      </pc:docMkLst>
      <pc:sldChg chg="addSp delSp modSp mod setBg">
        <pc:chgData name="Roger Marshall" userId="3ef739e522b3651a" providerId="LiveId" clId="{CE5A2147-2DA2-46F0-8A48-35B330B3FF2E}" dt="2021-01-10T18:34:51.046" v="749" actId="11529"/>
        <pc:sldMkLst>
          <pc:docMk/>
          <pc:sldMk cId="1047486648" sldId="257"/>
        </pc:sldMkLst>
        <pc:spChg chg="add del mod ord">
          <ac:chgData name="Roger Marshall" userId="3ef739e522b3651a" providerId="LiveId" clId="{CE5A2147-2DA2-46F0-8A48-35B330B3FF2E}" dt="2021-01-10T18:26:06.146" v="659" actId="207"/>
          <ac:spMkLst>
            <pc:docMk/>
            <pc:sldMk cId="1047486648" sldId="257"/>
            <ac:spMk id="2" creationId="{E6C7AA6D-0BAE-49DE-941D-FE916A280FB3}"/>
          </ac:spMkLst>
        </pc:spChg>
        <pc:spChg chg="add mod">
          <ac:chgData name="Roger Marshall" userId="3ef739e522b3651a" providerId="LiveId" clId="{CE5A2147-2DA2-46F0-8A48-35B330B3FF2E}" dt="2021-01-10T18:34:43.223" v="748" actId="20577"/>
          <ac:spMkLst>
            <pc:docMk/>
            <pc:sldMk cId="1047486648" sldId="257"/>
            <ac:spMk id="6" creationId="{455A9430-DEE7-4388-AA51-5ADB9F27EDAD}"/>
          </ac:spMkLst>
        </pc:spChg>
        <pc:spChg chg="add del">
          <ac:chgData name="Roger Marshall" userId="3ef739e522b3651a" providerId="LiveId" clId="{CE5A2147-2DA2-46F0-8A48-35B330B3FF2E}" dt="2021-01-10T18:24:44.301" v="647" actId="26606"/>
          <ac:spMkLst>
            <pc:docMk/>
            <pc:sldMk cId="1047486648" sldId="257"/>
            <ac:spMk id="8" creationId="{F56F5174-31D9-4DBB-AAB7-A1FD7BDB1352}"/>
          </ac:spMkLst>
        </pc:spChg>
        <pc:spChg chg="add del">
          <ac:chgData name="Roger Marshall" userId="3ef739e522b3651a" providerId="LiveId" clId="{CE5A2147-2DA2-46F0-8A48-35B330B3FF2E}" dt="2021-01-10T18:24:44.301" v="647" actId="26606"/>
          <ac:spMkLst>
            <pc:docMk/>
            <pc:sldMk cId="1047486648" sldId="257"/>
            <ac:spMk id="12" creationId="{F9A95BEE-6BB1-4A28-A8E6-A34B2E42EF87}"/>
          </ac:spMkLst>
        </pc:spChg>
        <pc:spChg chg="add del">
          <ac:chgData name="Roger Marshall" userId="3ef739e522b3651a" providerId="LiveId" clId="{CE5A2147-2DA2-46F0-8A48-35B330B3FF2E}" dt="2021-01-10T18:24:29.995" v="640" actId="26606"/>
          <ac:spMkLst>
            <pc:docMk/>
            <pc:sldMk cId="1047486648" sldId="257"/>
            <ac:spMk id="17" creationId="{2B1D4F77-A17C-43D7-B7FA-545148E4E93D}"/>
          </ac:spMkLst>
        </pc:spChg>
        <pc:graphicFrameChg chg="add del mod">
          <ac:chgData name="Roger Marshall" userId="3ef739e522b3651a" providerId="LiveId" clId="{CE5A2147-2DA2-46F0-8A48-35B330B3FF2E}" dt="2021-01-10T18:24:44.301" v="647" actId="26606"/>
          <ac:graphicFrameMkLst>
            <pc:docMk/>
            <pc:sldMk cId="1047486648" sldId="257"/>
            <ac:graphicFrameMk id="14" creationId="{57FEEF73-453D-4B18-8012-1A0CBC23C325}"/>
          </ac:graphicFrameMkLst>
        </pc:graphicFrameChg>
        <pc:picChg chg="add mod">
          <ac:chgData name="Roger Marshall" userId="3ef739e522b3651a" providerId="LiveId" clId="{CE5A2147-2DA2-46F0-8A48-35B330B3FF2E}" dt="2021-01-10T18:24:43.824" v="646"/>
          <ac:picMkLst>
            <pc:docMk/>
            <pc:sldMk cId="1047486648" sldId="257"/>
            <ac:picMk id="3" creationId="{D77E7059-7AED-496D-B260-BA932F8EE8BE}"/>
          </ac:picMkLst>
        </pc:picChg>
        <pc:picChg chg="add mod">
          <ac:chgData name="Roger Marshall" userId="3ef739e522b3651a" providerId="LiveId" clId="{CE5A2147-2DA2-46F0-8A48-35B330B3FF2E}" dt="2021-01-10T18:31:38.418" v="707"/>
          <ac:picMkLst>
            <pc:docMk/>
            <pc:sldMk cId="1047486648" sldId="257"/>
            <ac:picMk id="4" creationId="{4F653C2E-3E5A-4492-ACAE-9A7C9E552C7B}"/>
          </ac:picMkLst>
        </pc:picChg>
        <pc:picChg chg="add mod">
          <ac:chgData name="Roger Marshall" userId="3ef739e522b3651a" providerId="LiveId" clId="{CE5A2147-2DA2-46F0-8A48-35B330B3FF2E}" dt="2021-01-10T18:34:28.385" v="713" actId="1076"/>
          <ac:picMkLst>
            <pc:docMk/>
            <pc:sldMk cId="1047486648" sldId="257"/>
            <ac:picMk id="5" creationId="{D49019E7-D775-4C8E-95B4-FC36263A4E96}"/>
          </ac:picMkLst>
        </pc:picChg>
        <pc:picChg chg="add del">
          <ac:chgData name="Roger Marshall" userId="3ef739e522b3651a" providerId="LiveId" clId="{CE5A2147-2DA2-46F0-8A48-35B330B3FF2E}" dt="2021-01-10T18:24:44.301" v="647" actId="26606"/>
          <ac:picMkLst>
            <pc:docMk/>
            <pc:sldMk cId="1047486648" sldId="257"/>
            <ac:picMk id="10" creationId="{AE113210-7872-481A-ADE6-3A05CCAF5EB2}"/>
          </ac:picMkLst>
        </pc:picChg>
        <pc:cxnChg chg="add">
          <ac:chgData name="Roger Marshall" userId="3ef739e522b3651a" providerId="LiveId" clId="{CE5A2147-2DA2-46F0-8A48-35B330B3FF2E}" dt="2021-01-10T18:34:51.046" v="749" actId="11529"/>
          <ac:cxnSpMkLst>
            <pc:docMk/>
            <pc:sldMk cId="1047486648" sldId="257"/>
            <ac:cxnSpMk id="9" creationId="{294E331D-CD47-4CE1-9EEB-26B26E405194}"/>
          </ac:cxnSpMkLst>
        </pc:cxnChg>
      </pc:sldChg>
      <pc:sldChg chg="addSp delSp modSp mod ord">
        <pc:chgData name="Roger Marshall" userId="3ef739e522b3651a" providerId="LiveId" clId="{CE5A2147-2DA2-46F0-8A48-35B330B3FF2E}" dt="2021-01-10T18:29:05.493" v="706"/>
        <pc:sldMkLst>
          <pc:docMk/>
          <pc:sldMk cId="4157011350" sldId="258"/>
        </pc:sldMkLst>
        <pc:spChg chg="add del mod">
          <ac:chgData name="Roger Marshall" userId="3ef739e522b3651a" providerId="LiveId" clId="{CE5A2147-2DA2-46F0-8A48-35B330B3FF2E}" dt="2021-01-10T18:24:48.423" v="649" actId="26606"/>
          <ac:spMkLst>
            <pc:docMk/>
            <pc:sldMk cId="4157011350" sldId="258"/>
            <ac:spMk id="2" creationId="{D0EF9171-9377-4FBB-853C-749E016134EA}"/>
          </ac:spMkLst>
        </pc:spChg>
        <pc:spChg chg="add mod">
          <ac:chgData name="Roger Marshall" userId="3ef739e522b3651a" providerId="LiveId" clId="{CE5A2147-2DA2-46F0-8A48-35B330B3FF2E}" dt="2021-01-10T18:26:46.402" v="705" actId="14100"/>
          <ac:spMkLst>
            <pc:docMk/>
            <pc:sldMk cId="4157011350" sldId="258"/>
            <ac:spMk id="4" creationId="{1A02A6DE-A8D6-45BD-A241-99ABB4E70749}"/>
          </ac:spMkLst>
        </pc:spChg>
        <pc:graphicFrameChg chg="add del">
          <ac:chgData name="Roger Marshall" userId="3ef739e522b3651a" providerId="LiveId" clId="{CE5A2147-2DA2-46F0-8A48-35B330B3FF2E}" dt="2021-01-10T18:24:08.644" v="635" actId="26606"/>
          <ac:graphicFrameMkLst>
            <pc:docMk/>
            <pc:sldMk cId="4157011350" sldId="258"/>
            <ac:graphicFrameMk id="5" creationId="{740FE29F-DBB5-40FA-8155-0522F331DE45}"/>
          </ac:graphicFrameMkLst>
        </pc:graphicFrameChg>
        <pc:graphicFrameChg chg="add del">
          <ac:chgData name="Roger Marshall" userId="3ef739e522b3651a" providerId="LiveId" clId="{CE5A2147-2DA2-46F0-8A48-35B330B3FF2E}" dt="2021-01-10T18:24:12.746" v="637" actId="26606"/>
          <ac:graphicFrameMkLst>
            <pc:docMk/>
            <pc:sldMk cId="4157011350" sldId="258"/>
            <ac:graphicFrameMk id="7" creationId="{B4250FBB-99CE-44E5-B960-4A816800FB36}"/>
          </ac:graphicFrameMkLst>
        </pc:graphicFrameChg>
        <pc:graphicFrameChg chg="add del">
          <ac:chgData name="Roger Marshall" userId="3ef739e522b3651a" providerId="LiveId" clId="{CE5A2147-2DA2-46F0-8A48-35B330B3FF2E}" dt="2021-01-10T18:24:48.423" v="649" actId="26606"/>
          <ac:graphicFrameMkLst>
            <pc:docMk/>
            <pc:sldMk cId="4157011350" sldId="258"/>
            <ac:graphicFrameMk id="9" creationId="{740FE29F-DBB5-40FA-8155-0522F331DE45}"/>
          </ac:graphicFrameMkLst>
        </pc:graphicFrameChg>
        <pc:picChg chg="add mod">
          <ac:chgData name="Roger Marshall" userId="3ef739e522b3651a" providerId="LiveId" clId="{CE5A2147-2DA2-46F0-8A48-35B330B3FF2E}" dt="2021-01-10T18:23:28.843" v="630" actId="14100"/>
          <ac:picMkLst>
            <pc:docMk/>
            <pc:sldMk cId="4157011350" sldId="258"/>
            <ac:picMk id="3" creationId="{C4394E1A-A54C-423D-AE2B-36A8337E7B2F}"/>
          </ac:picMkLst>
        </pc:picChg>
        <pc:picChg chg="add mod">
          <ac:chgData name="Roger Marshall" userId="3ef739e522b3651a" providerId="LiveId" clId="{CE5A2147-2DA2-46F0-8A48-35B330B3FF2E}" dt="2021-01-10T18:29:05.493" v="706"/>
          <ac:picMkLst>
            <pc:docMk/>
            <pc:sldMk cId="4157011350" sldId="258"/>
            <ac:picMk id="6" creationId="{FD3876C5-AEEB-47F5-ADC1-7E08A51C8300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CA76B51-20F4-4B3F-A223-30658A38CD93}" type="doc">
      <dgm:prSet loTypeId="urn:microsoft.com/office/officeart/2016/7/layout/BasicProcessNew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4AE03D31-69D8-4415-B2DC-0864D23A857F}">
      <dgm:prSet/>
      <dgm:spPr/>
      <dgm:t>
        <a:bodyPr/>
        <a:lstStyle/>
        <a:p>
          <a:r>
            <a:rPr lang="en-GB" b="1"/>
            <a:t>Qu’est-ce que tu fais le week-end? </a:t>
          </a:r>
          <a:endParaRPr lang="en-US"/>
        </a:p>
      </dgm:t>
    </dgm:pt>
    <dgm:pt modelId="{639AEEFB-4973-4A9B-AFBC-FE00556D9066}" type="parTrans" cxnId="{A868182F-61D2-455C-A8F1-9EFEA17C2BA7}">
      <dgm:prSet/>
      <dgm:spPr/>
      <dgm:t>
        <a:bodyPr/>
        <a:lstStyle/>
        <a:p>
          <a:endParaRPr lang="en-US"/>
        </a:p>
      </dgm:t>
    </dgm:pt>
    <dgm:pt modelId="{828F6B99-CF00-4709-B12F-87FB72500B21}" type="sibTrans" cxnId="{A868182F-61D2-455C-A8F1-9EFEA17C2BA7}">
      <dgm:prSet/>
      <dgm:spPr/>
      <dgm:t>
        <a:bodyPr/>
        <a:lstStyle/>
        <a:p>
          <a:endParaRPr lang="en-US"/>
        </a:p>
      </dgm:t>
    </dgm:pt>
    <dgm:pt modelId="{1CDCDEC2-F1EA-412F-B4B4-EBF95BF95433}">
      <dgm:prSet/>
      <dgm:spPr/>
      <dgm:t>
        <a:bodyPr/>
        <a:lstStyle/>
        <a:p>
          <a:r>
            <a:rPr lang="en-GB" b="1"/>
            <a:t>Je me leve</a:t>
          </a:r>
          <a:endParaRPr lang="en-US"/>
        </a:p>
      </dgm:t>
    </dgm:pt>
    <dgm:pt modelId="{828DC591-C483-4F79-B543-F3F1069F506C}" type="parTrans" cxnId="{A872AA5D-26DB-4A25-9AE5-8F534AFA32AE}">
      <dgm:prSet/>
      <dgm:spPr/>
      <dgm:t>
        <a:bodyPr/>
        <a:lstStyle/>
        <a:p>
          <a:endParaRPr lang="en-US"/>
        </a:p>
      </dgm:t>
    </dgm:pt>
    <dgm:pt modelId="{8CA948C7-EBB3-41BF-A79A-F0A6BF326AA6}" type="sibTrans" cxnId="{A872AA5D-26DB-4A25-9AE5-8F534AFA32AE}">
      <dgm:prSet/>
      <dgm:spPr/>
      <dgm:t>
        <a:bodyPr/>
        <a:lstStyle/>
        <a:p>
          <a:endParaRPr lang="en-US"/>
        </a:p>
      </dgm:t>
    </dgm:pt>
    <dgm:pt modelId="{B93067DC-FE89-4EF0-A28B-6F5A21CEAD40}">
      <dgm:prSet/>
      <dgm:spPr/>
      <dgm:t>
        <a:bodyPr/>
        <a:lstStyle/>
        <a:p>
          <a:r>
            <a:rPr lang="en-GB" b="1"/>
            <a:t>Je prends mon petit dejeuner.</a:t>
          </a:r>
          <a:endParaRPr lang="en-US"/>
        </a:p>
      </dgm:t>
    </dgm:pt>
    <dgm:pt modelId="{DF7AA976-BD65-44A2-9F86-BEFA3EB6C8FA}" type="parTrans" cxnId="{F48CD11F-DF7B-4C65-A14D-EECBEC794473}">
      <dgm:prSet/>
      <dgm:spPr/>
      <dgm:t>
        <a:bodyPr/>
        <a:lstStyle/>
        <a:p>
          <a:endParaRPr lang="en-US"/>
        </a:p>
      </dgm:t>
    </dgm:pt>
    <dgm:pt modelId="{CEB5C7E4-928E-4FB9-8FF3-4B7663593493}" type="sibTrans" cxnId="{F48CD11F-DF7B-4C65-A14D-EECBEC794473}">
      <dgm:prSet/>
      <dgm:spPr/>
      <dgm:t>
        <a:bodyPr/>
        <a:lstStyle/>
        <a:p>
          <a:endParaRPr lang="en-US"/>
        </a:p>
      </dgm:t>
    </dgm:pt>
    <dgm:pt modelId="{2BD34747-6D1A-4043-AFD0-36CC2ABC13E2}">
      <dgm:prSet/>
      <dgm:spPr/>
      <dgm:t>
        <a:bodyPr/>
        <a:lstStyle/>
        <a:p>
          <a:r>
            <a:rPr lang="en-GB" b="1"/>
            <a:t>Je vais au cinema.</a:t>
          </a:r>
          <a:endParaRPr lang="en-US"/>
        </a:p>
      </dgm:t>
    </dgm:pt>
    <dgm:pt modelId="{AB4A6A44-BCC8-44FF-B4C4-0FD2A651D399}" type="parTrans" cxnId="{95B40BEB-E4B2-4CDE-BFF6-C6842C18901C}">
      <dgm:prSet/>
      <dgm:spPr/>
      <dgm:t>
        <a:bodyPr/>
        <a:lstStyle/>
        <a:p>
          <a:endParaRPr lang="en-US"/>
        </a:p>
      </dgm:t>
    </dgm:pt>
    <dgm:pt modelId="{D1D3F5BC-8BE5-44F2-B2F9-11930D44685F}" type="sibTrans" cxnId="{95B40BEB-E4B2-4CDE-BFF6-C6842C18901C}">
      <dgm:prSet/>
      <dgm:spPr/>
      <dgm:t>
        <a:bodyPr/>
        <a:lstStyle/>
        <a:p>
          <a:endParaRPr lang="en-US"/>
        </a:p>
      </dgm:t>
    </dgm:pt>
    <dgm:pt modelId="{4DE38F31-1F19-47F7-9754-C00F98E25DEB}">
      <dgm:prSet/>
      <dgm:spPr/>
      <dgm:t>
        <a:bodyPr/>
        <a:lstStyle/>
        <a:p>
          <a:r>
            <a:rPr lang="en-GB" b="1"/>
            <a:t>Je lis des bandes dessinees.</a:t>
          </a:r>
          <a:endParaRPr lang="en-US"/>
        </a:p>
      </dgm:t>
    </dgm:pt>
    <dgm:pt modelId="{2CB82BFF-AEDE-4D85-854C-299B9AD65EC7}" type="parTrans" cxnId="{F76D856D-7CE2-4BFE-A018-2397B166BCDB}">
      <dgm:prSet/>
      <dgm:spPr/>
      <dgm:t>
        <a:bodyPr/>
        <a:lstStyle/>
        <a:p>
          <a:endParaRPr lang="en-US"/>
        </a:p>
      </dgm:t>
    </dgm:pt>
    <dgm:pt modelId="{535780E4-7297-44DD-BDDC-337F068BF9D8}" type="sibTrans" cxnId="{F76D856D-7CE2-4BFE-A018-2397B166BCDB}">
      <dgm:prSet/>
      <dgm:spPr/>
      <dgm:t>
        <a:bodyPr/>
        <a:lstStyle/>
        <a:p>
          <a:endParaRPr lang="en-US"/>
        </a:p>
      </dgm:t>
    </dgm:pt>
    <dgm:pt modelId="{6760BD4C-B726-4210-BCCC-8BF251589F2A}">
      <dgm:prSet/>
      <dgm:spPr/>
      <dgm:t>
        <a:bodyPr/>
        <a:lstStyle/>
        <a:p>
          <a:r>
            <a:rPr lang="en-GB" b="1"/>
            <a:t>Je joue au foot.</a:t>
          </a:r>
          <a:endParaRPr lang="en-US"/>
        </a:p>
      </dgm:t>
    </dgm:pt>
    <dgm:pt modelId="{C76F3629-3D14-48CF-9BAE-A08DF117604C}" type="parTrans" cxnId="{53697D59-D667-4058-8FC7-3E0F668C60C8}">
      <dgm:prSet/>
      <dgm:spPr/>
      <dgm:t>
        <a:bodyPr/>
        <a:lstStyle/>
        <a:p>
          <a:endParaRPr lang="en-US"/>
        </a:p>
      </dgm:t>
    </dgm:pt>
    <dgm:pt modelId="{1F9C6E8E-0893-4D2B-8F0C-EAAAA7B1570A}" type="sibTrans" cxnId="{53697D59-D667-4058-8FC7-3E0F668C60C8}">
      <dgm:prSet/>
      <dgm:spPr/>
      <dgm:t>
        <a:bodyPr/>
        <a:lstStyle/>
        <a:p>
          <a:endParaRPr lang="en-US"/>
        </a:p>
      </dgm:t>
    </dgm:pt>
    <dgm:pt modelId="{BB358ECE-D224-4DB8-B1E5-B60ED8242A62}">
      <dgm:prSet/>
      <dgm:spPr/>
      <dgm:t>
        <a:bodyPr/>
        <a:lstStyle/>
        <a:p>
          <a:r>
            <a:rPr lang="en-GB" b="1"/>
            <a:t>Je joue a l’ordinateur. </a:t>
          </a:r>
          <a:endParaRPr lang="en-US"/>
        </a:p>
      </dgm:t>
    </dgm:pt>
    <dgm:pt modelId="{DCB9CA5E-2A70-4E9B-A7D8-27BEFA4770C5}" type="parTrans" cxnId="{DED6030F-4668-475E-8E78-4CEF4A97310A}">
      <dgm:prSet/>
      <dgm:spPr/>
      <dgm:t>
        <a:bodyPr/>
        <a:lstStyle/>
        <a:p>
          <a:endParaRPr lang="en-US"/>
        </a:p>
      </dgm:t>
    </dgm:pt>
    <dgm:pt modelId="{C9653602-A3C6-4E88-8FDE-B63D0C5D35AF}" type="sibTrans" cxnId="{DED6030F-4668-475E-8E78-4CEF4A97310A}">
      <dgm:prSet/>
      <dgm:spPr/>
      <dgm:t>
        <a:bodyPr/>
        <a:lstStyle/>
        <a:p>
          <a:endParaRPr lang="en-US"/>
        </a:p>
      </dgm:t>
    </dgm:pt>
    <dgm:pt modelId="{6ABD46F7-388C-439B-B67B-FB11BA992800}">
      <dgm:prSet/>
      <dgm:spPr/>
      <dgm:t>
        <a:bodyPr/>
        <a:lstStyle/>
        <a:p>
          <a:r>
            <a:rPr lang="en-GB" b="1"/>
            <a:t>Je vais a la piscine. </a:t>
          </a:r>
          <a:endParaRPr lang="en-US"/>
        </a:p>
      </dgm:t>
    </dgm:pt>
    <dgm:pt modelId="{7A470B1A-74DB-4B8E-9BDE-0B266A54DAE1}" type="parTrans" cxnId="{6C60E9C5-F511-4A16-B47C-48A802EA9252}">
      <dgm:prSet/>
      <dgm:spPr/>
      <dgm:t>
        <a:bodyPr/>
        <a:lstStyle/>
        <a:p>
          <a:endParaRPr lang="en-US"/>
        </a:p>
      </dgm:t>
    </dgm:pt>
    <dgm:pt modelId="{55316150-C75E-4D2D-8C97-DE90EE9D713E}" type="sibTrans" cxnId="{6C60E9C5-F511-4A16-B47C-48A802EA9252}">
      <dgm:prSet/>
      <dgm:spPr/>
      <dgm:t>
        <a:bodyPr/>
        <a:lstStyle/>
        <a:p>
          <a:endParaRPr lang="en-US"/>
        </a:p>
      </dgm:t>
    </dgm:pt>
    <dgm:pt modelId="{CA73A40A-DB30-4489-B04E-E17B33D1AD83}">
      <dgm:prSet/>
      <dgm:spPr/>
      <dgm:t>
        <a:bodyPr/>
        <a:lstStyle/>
        <a:p>
          <a:r>
            <a:rPr lang="en-GB" b="1"/>
            <a:t>Je regarde la tele.</a:t>
          </a:r>
          <a:endParaRPr lang="en-US"/>
        </a:p>
      </dgm:t>
    </dgm:pt>
    <dgm:pt modelId="{C7664198-3160-4337-8F30-133BD2F83E04}" type="parTrans" cxnId="{1EC459A8-7D2D-4C2E-8067-9F68A9F00023}">
      <dgm:prSet/>
      <dgm:spPr/>
      <dgm:t>
        <a:bodyPr/>
        <a:lstStyle/>
        <a:p>
          <a:endParaRPr lang="en-US"/>
        </a:p>
      </dgm:t>
    </dgm:pt>
    <dgm:pt modelId="{DA97D048-FD94-4130-A650-2E92472157F1}" type="sibTrans" cxnId="{1EC459A8-7D2D-4C2E-8067-9F68A9F00023}">
      <dgm:prSet/>
      <dgm:spPr/>
      <dgm:t>
        <a:bodyPr/>
        <a:lstStyle/>
        <a:p>
          <a:endParaRPr lang="en-US"/>
        </a:p>
      </dgm:t>
    </dgm:pt>
    <dgm:pt modelId="{036AEB2C-439A-4A89-9ADC-B2E7AF492013}">
      <dgm:prSet/>
      <dgm:spPr/>
      <dgm:t>
        <a:bodyPr/>
        <a:lstStyle/>
        <a:p>
          <a:r>
            <a:rPr lang="en-GB" b="1"/>
            <a:t>J’ecoute de la musique. </a:t>
          </a:r>
          <a:endParaRPr lang="en-US"/>
        </a:p>
      </dgm:t>
    </dgm:pt>
    <dgm:pt modelId="{D3AAD8A2-4E23-4DD7-B8F9-E8801E1249B7}" type="parTrans" cxnId="{F89AB68F-76E5-4F98-9987-ABDDE329565E}">
      <dgm:prSet/>
      <dgm:spPr/>
      <dgm:t>
        <a:bodyPr/>
        <a:lstStyle/>
        <a:p>
          <a:endParaRPr lang="en-US"/>
        </a:p>
      </dgm:t>
    </dgm:pt>
    <dgm:pt modelId="{02439735-B2D1-43A0-AEED-34EF0598AB00}" type="sibTrans" cxnId="{F89AB68F-76E5-4F98-9987-ABDDE329565E}">
      <dgm:prSet/>
      <dgm:spPr/>
      <dgm:t>
        <a:bodyPr/>
        <a:lstStyle/>
        <a:p>
          <a:endParaRPr lang="en-US"/>
        </a:p>
      </dgm:t>
    </dgm:pt>
    <dgm:pt modelId="{0C73B7DE-0D62-44F0-9C13-68A6B8B9DEFA}">
      <dgm:prSet/>
      <dgm:spPr/>
      <dgm:t>
        <a:bodyPr/>
        <a:lstStyle/>
        <a:p>
          <a:r>
            <a:rPr lang="en-GB" b="1"/>
            <a:t>Je me couche.  </a:t>
          </a:r>
          <a:endParaRPr lang="en-US"/>
        </a:p>
      </dgm:t>
    </dgm:pt>
    <dgm:pt modelId="{B3ECD767-049B-4C06-981A-D96F35B69BBB}" type="parTrans" cxnId="{641F8778-F4C7-401A-9FB9-CEBE258C311C}">
      <dgm:prSet/>
      <dgm:spPr/>
      <dgm:t>
        <a:bodyPr/>
        <a:lstStyle/>
        <a:p>
          <a:endParaRPr lang="en-US"/>
        </a:p>
      </dgm:t>
    </dgm:pt>
    <dgm:pt modelId="{5E502311-4671-4925-848C-4D875C97D373}" type="sibTrans" cxnId="{641F8778-F4C7-401A-9FB9-CEBE258C311C}">
      <dgm:prSet/>
      <dgm:spPr/>
      <dgm:t>
        <a:bodyPr/>
        <a:lstStyle/>
        <a:p>
          <a:endParaRPr lang="en-US"/>
        </a:p>
      </dgm:t>
    </dgm:pt>
    <dgm:pt modelId="{76B295A5-B1E7-4A3C-9598-D74885A0F99F}" type="pres">
      <dgm:prSet presAssocID="{8CA76B51-20F4-4B3F-A223-30658A38CD93}" presName="Name0" presStyleCnt="0">
        <dgm:presLayoutVars>
          <dgm:dir/>
          <dgm:resizeHandles val="exact"/>
        </dgm:presLayoutVars>
      </dgm:prSet>
      <dgm:spPr/>
    </dgm:pt>
    <dgm:pt modelId="{6BCAC12E-5B6C-4B04-A795-4BA7630EAA33}" type="pres">
      <dgm:prSet presAssocID="{4AE03D31-69D8-4415-B2DC-0864D23A857F}" presName="node" presStyleLbl="node1" presStyleIdx="0" presStyleCnt="1">
        <dgm:presLayoutVars>
          <dgm:bulletEnabled val="1"/>
        </dgm:presLayoutVars>
      </dgm:prSet>
      <dgm:spPr/>
    </dgm:pt>
  </dgm:ptLst>
  <dgm:cxnLst>
    <dgm:cxn modelId="{62BD3607-51FA-4571-BAF1-23CCD15C7F96}" type="presOf" srcId="{CA73A40A-DB30-4489-B04E-E17B33D1AD83}" destId="{6BCAC12E-5B6C-4B04-A795-4BA7630EAA33}" srcOrd="0" destOrd="8" presId="urn:microsoft.com/office/officeart/2016/7/layout/BasicProcessNew"/>
    <dgm:cxn modelId="{D152450E-5927-427F-BF6E-1CE5AE087815}" type="presOf" srcId="{8CA76B51-20F4-4B3F-A223-30658A38CD93}" destId="{76B295A5-B1E7-4A3C-9598-D74885A0F99F}" srcOrd="0" destOrd="0" presId="urn:microsoft.com/office/officeart/2016/7/layout/BasicProcessNew"/>
    <dgm:cxn modelId="{DED6030F-4668-475E-8E78-4CEF4A97310A}" srcId="{4AE03D31-69D8-4415-B2DC-0864D23A857F}" destId="{BB358ECE-D224-4DB8-B1E5-B60ED8242A62}" srcOrd="5" destOrd="0" parTransId="{DCB9CA5E-2A70-4E9B-A7D8-27BEFA4770C5}" sibTransId="{C9653602-A3C6-4E88-8FDE-B63D0C5D35AF}"/>
    <dgm:cxn modelId="{5B9B3418-9BBC-4F5B-A1EC-E8F040C54209}" type="presOf" srcId="{6760BD4C-B726-4210-BCCC-8BF251589F2A}" destId="{6BCAC12E-5B6C-4B04-A795-4BA7630EAA33}" srcOrd="0" destOrd="5" presId="urn:microsoft.com/office/officeart/2016/7/layout/BasicProcessNew"/>
    <dgm:cxn modelId="{6C46131F-DBD3-456A-A0D4-5ECC4D709F3E}" type="presOf" srcId="{036AEB2C-439A-4A89-9ADC-B2E7AF492013}" destId="{6BCAC12E-5B6C-4B04-A795-4BA7630EAA33}" srcOrd="0" destOrd="9" presId="urn:microsoft.com/office/officeart/2016/7/layout/BasicProcessNew"/>
    <dgm:cxn modelId="{F48CD11F-DF7B-4C65-A14D-EECBEC794473}" srcId="{4AE03D31-69D8-4415-B2DC-0864D23A857F}" destId="{B93067DC-FE89-4EF0-A28B-6F5A21CEAD40}" srcOrd="1" destOrd="0" parTransId="{DF7AA976-BD65-44A2-9F86-BEFA3EB6C8FA}" sibTransId="{CEB5C7E4-928E-4FB9-8FF3-4B7663593493}"/>
    <dgm:cxn modelId="{D707E11F-2791-4345-AEF0-96E8163FE67A}" type="presOf" srcId="{1CDCDEC2-F1EA-412F-B4B4-EBF95BF95433}" destId="{6BCAC12E-5B6C-4B04-A795-4BA7630EAA33}" srcOrd="0" destOrd="1" presId="urn:microsoft.com/office/officeart/2016/7/layout/BasicProcessNew"/>
    <dgm:cxn modelId="{71A61327-0FA2-4851-84DC-A2B2E9FD89D6}" type="presOf" srcId="{4AE03D31-69D8-4415-B2DC-0864D23A857F}" destId="{6BCAC12E-5B6C-4B04-A795-4BA7630EAA33}" srcOrd="0" destOrd="0" presId="urn:microsoft.com/office/officeart/2016/7/layout/BasicProcessNew"/>
    <dgm:cxn modelId="{31119B2E-E331-4115-A8CA-FF608FC8F03A}" type="presOf" srcId="{BB358ECE-D224-4DB8-B1E5-B60ED8242A62}" destId="{6BCAC12E-5B6C-4B04-A795-4BA7630EAA33}" srcOrd="0" destOrd="6" presId="urn:microsoft.com/office/officeart/2016/7/layout/BasicProcessNew"/>
    <dgm:cxn modelId="{A868182F-61D2-455C-A8F1-9EFEA17C2BA7}" srcId="{8CA76B51-20F4-4B3F-A223-30658A38CD93}" destId="{4AE03D31-69D8-4415-B2DC-0864D23A857F}" srcOrd="0" destOrd="0" parTransId="{639AEEFB-4973-4A9B-AFBC-FE00556D9066}" sibTransId="{828F6B99-CF00-4709-B12F-87FB72500B21}"/>
    <dgm:cxn modelId="{A872AA5D-26DB-4A25-9AE5-8F534AFA32AE}" srcId="{4AE03D31-69D8-4415-B2DC-0864D23A857F}" destId="{1CDCDEC2-F1EA-412F-B4B4-EBF95BF95433}" srcOrd="0" destOrd="0" parTransId="{828DC591-C483-4F79-B543-F3F1069F506C}" sibTransId="{8CA948C7-EBB3-41BF-A79A-F0A6BF326AA6}"/>
    <dgm:cxn modelId="{87887563-D6BA-40B2-8F3E-A77A46FDDD31}" type="presOf" srcId="{B93067DC-FE89-4EF0-A28B-6F5A21CEAD40}" destId="{6BCAC12E-5B6C-4B04-A795-4BA7630EAA33}" srcOrd="0" destOrd="2" presId="urn:microsoft.com/office/officeart/2016/7/layout/BasicProcessNew"/>
    <dgm:cxn modelId="{F76D856D-7CE2-4BFE-A018-2397B166BCDB}" srcId="{4AE03D31-69D8-4415-B2DC-0864D23A857F}" destId="{4DE38F31-1F19-47F7-9754-C00F98E25DEB}" srcOrd="3" destOrd="0" parTransId="{2CB82BFF-AEDE-4D85-854C-299B9AD65EC7}" sibTransId="{535780E4-7297-44DD-BDDC-337F068BF9D8}"/>
    <dgm:cxn modelId="{641F8778-F4C7-401A-9FB9-CEBE258C311C}" srcId="{4AE03D31-69D8-4415-B2DC-0864D23A857F}" destId="{0C73B7DE-0D62-44F0-9C13-68A6B8B9DEFA}" srcOrd="9" destOrd="0" parTransId="{B3ECD767-049B-4C06-981A-D96F35B69BBB}" sibTransId="{5E502311-4671-4925-848C-4D875C97D373}"/>
    <dgm:cxn modelId="{53697D59-D667-4058-8FC7-3E0F668C60C8}" srcId="{4AE03D31-69D8-4415-B2DC-0864D23A857F}" destId="{6760BD4C-B726-4210-BCCC-8BF251589F2A}" srcOrd="4" destOrd="0" parTransId="{C76F3629-3D14-48CF-9BAE-A08DF117604C}" sibTransId="{1F9C6E8E-0893-4D2B-8F0C-EAAAA7B1570A}"/>
    <dgm:cxn modelId="{2A326F80-B312-4F50-BDD5-551549A77421}" type="presOf" srcId="{0C73B7DE-0D62-44F0-9C13-68A6B8B9DEFA}" destId="{6BCAC12E-5B6C-4B04-A795-4BA7630EAA33}" srcOrd="0" destOrd="10" presId="urn:microsoft.com/office/officeart/2016/7/layout/BasicProcessNew"/>
    <dgm:cxn modelId="{F89AB68F-76E5-4F98-9987-ABDDE329565E}" srcId="{4AE03D31-69D8-4415-B2DC-0864D23A857F}" destId="{036AEB2C-439A-4A89-9ADC-B2E7AF492013}" srcOrd="8" destOrd="0" parTransId="{D3AAD8A2-4E23-4DD7-B8F9-E8801E1249B7}" sibTransId="{02439735-B2D1-43A0-AEED-34EF0598AB00}"/>
    <dgm:cxn modelId="{C14CBAA5-D380-4A26-8AE2-C24C5012B4A6}" type="presOf" srcId="{6ABD46F7-388C-439B-B67B-FB11BA992800}" destId="{6BCAC12E-5B6C-4B04-A795-4BA7630EAA33}" srcOrd="0" destOrd="7" presId="urn:microsoft.com/office/officeart/2016/7/layout/BasicProcessNew"/>
    <dgm:cxn modelId="{1EC459A8-7D2D-4C2E-8067-9F68A9F00023}" srcId="{4AE03D31-69D8-4415-B2DC-0864D23A857F}" destId="{CA73A40A-DB30-4489-B04E-E17B33D1AD83}" srcOrd="7" destOrd="0" parTransId="{C7664198-3160-4337-8F30-133BD2F83E04}" sibTransId="{DA97D048-FD94-4130-A650-2E92472157F1}"/>
    <dgm:cxn modelId="{6C60E9C5-F511-4A16-B47C-48A802EA9252}" srcId="{4AE03D31-69D8-4415-B2DC-0864D23A857F}" destId="{6ABD46F7-388C-439B-B67B-FB11BA992800}" srcOrd="6" destOrd="0" parTransId="{7A470B1A-74DB-4B8E-9BDE-0B266A54DAE1}" sibTransId="{55316150-C75E-4D2D-8C97-DE90EE9D713E}"/>
    <dgm:cxn modelId="{95B40BEB-E4B2-4CDE-BFF6-C6842C18901C}" srcId="{4AE03D31-69D8-4415-B2DC-0864D23A857F}" destId="{2BD34747-6D1A-4043-AFD0-36CC2ABC13E2}" srcOrd="2" destOrd="0" parTransId="{AB4A6A44-BCC8-44FF-B4C4-0FD2A651D399}" sibTransId="{D1D3F5BC-8BE5-44F2-B2F9-11930D44685F}"/>
    <dgm:cxn modelId="{893414ED-8A35-4BA7-84FE-9C30C60C096C}" type="presOf" srcId="{2BD34747-6D1A-4043-AFD0-36CC2ABC13E2}" destId="{6BCAC12E-5B6C-4B04-A795-4BA7630EAA33}" srcOrd="0" destOrd="3" presId="urn:microsoft.com/office/officeart/2016/7/layout/BasicProcessNew"/>
    <dgm:cxn modelId="{359570FC-AB42-419D-B235-F5458A41683F}" type="presOf" srcId="{4DE38F31-1F19-47F7-9754-C00F98E25DEB}" destId="{6BCAC12E-5B6C-4B04-A795-4BA7630EAA33}" srcOrd="0" destOrd="4" presId="urn:microsoft.com/office/officeart/2016/7/layout/BasicProcessNew"/>
    <dgm:cxn modelId="{0B27805C-E80D-467A-AF49-09C8CD68D71D}" type="presParOf" srcId="{76B295A5-B1E7-4A3C-9598-D74885A0F99F}" destId="{6BCAC12E-5B6C-4B04-A795-4BA7630EAA33}" srcOrd="0" destOrd="0" presId="urn:microsoft.com/office/officeart/2016/7/layout/BasicProcessNew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CAC12E-5B6C-4B04-A795-4BA7630EAA33}">
      <dsp:nvSpPr>
        <dsp:cNvPr id="0" name=""/>
        <dsp:cNvSpPr/>
      </dsp:nvSpPr>
      <dsp:spPr>
        <a:xfrm>
          <a:off x="0" y="802878"/>
          <a:ext cx="7172587" cy="430355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b="1" kern="1200"/>
            <a:t>Qu’est-ce que tu fais le week-end? </a:t>
          </a:r>
          <a:endParaRPr lang="en-US" sz="2700" kern="120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100" b="1" kern="1200"/>
            <a:t>Je me leve</a:t>
          </a:r>
          <a:endParaRPr lang="en-US" sz="2100" kern="120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100" b="1" kern="1200"/>
            <a:t>Je prends mon petit dejeuner.</a:t>
          </a:r>
          <a:endParaRPr lang="en-US" sz="2100" kern="120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100" b="1" kern="1200"/>
            <a:t>Je vais au cinema.</a:t>
          </a:r>
          <a:endParaRPr lang="en-US" sz="2100" kern="120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100" b="1" kern="1200"/>
            <a:t>Je lis des bandes dessinees.</a:t>
          </a:r>
          <a:endParaRPr lang="en-US" sz="2100" kern="120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100" b="1" kern="1200"/>
            <a:t>Je joue au foot.</a:t>
          </a:r>
          <a:endParaRPr lang="en-US" sz="2100" kern="120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100" b="1" kern="1200"/>
            <a:t>Je joue a l’ordinateur. </a:t>
          </a:r>
          <a:endParaRPr lang="en-US" sz="2100" kern="120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100" b="1" kern="1200"/>
            <a:t>Je vais a la piscine. </a:t>
          </a:r>
          <a:endParaRPr lang="en-US" sz="2100" kern="120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100" b="1" kern="1200"/>
            <a:t>Je regarde la tele.</a:t>
          </a:r>
          <a:endParaRPr lang="en-US" sz="2100" kern="120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100" b="1" kern="1200"/>
            <a:t>J’ecoute de la musique. </a:t>
          </a:r>
          <a:endParaRPr lang="en-US" sz="2100" kern="120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100" b="1" kern="1200"/>
            <a:t>Je me couche.  </a:t>
          </a:r>
          <a:endParaRPr lang="en-US" sz="2100" kern="1200"/>
        </a:p>
      </dsp:txBody>
      <dsp:txXfrm>
        <a:off x="0" y="802878"/>
        <a:ext cx="7172587" cy="43035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BasicProcessNew">
  <dgm:title val="Basic Process New"/>
  <dgm:desc val=""/>
  <dgm:catLst>
    <dgm:cat type="process" pri="5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fact="0.15"/>
      <dgm:constr type="h" for="ch" forName="sibTrans" op="equ"/>
    </dgm:constrLst>
    <dgm:ruleLst>
      <dgm:rule type="h" for="ch" forName="sibTrans" val="6.75" fact="NaN" max="NaN"/>
      <dgm:rule type="w" for="ch" forName="sibTrans" val="8.75" fact="NaN" max="NaN"/>
    </dgm:ruleLst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lMarg" val="12"/>
          <dgm:constr type="rMarg" val="12"/>
          <dgm:constr type="tMarg" val="12"/>
          <dgm:constr type="bMarg" val="12"/>
        </dgm:constrLst>
        <dgm:ruleLst>
          <dgm:rule type="primFontSz" val="11" fact="NaN" max="NaN"/>
          <dgm:rule type="primFontSz" val="18" fact="NaN" max="NaN"/>
          <dgm:rule type="h" val="NaN" fact="1.5" max="NaN"/>
          <dgm:rule type="primFontSz" val="11" fact="NaN" max="NaN"/>
          <dgm:rule type="h" val="INF" fact="NaN" max="NaN"/>
        </dgm:ruleLst>
      </dgm:layoutNode>
      <dgm:forEach name="sibTransForEach" axis="followSib" ptType="sibTrans" cnt="1">
        <dgm:layoutNode name="sibTransSpacerBeforeConnector" styleLbl="node1">
          <dgm:alg type="sp"/>
          <dgm:shape xmlns:r="http://schemas.openxmlformats.org/officeDocument/2006/relationships" r:blip="">
            <dgm:adjLst/>
          </dgm:shape>
          <dgm:constrLst>
            <dgm:constr type="w" val="4.5"/>
          </dgm:constrLst>
          <dgm:presOf/>
          <dgm:ruleLst>
            <dgm:rule type="w" val="4.5" fact="NaN" max="NaN"/>
          </dgm:ruleLst>
        </dgm:layoutNode>
        <dgm:layoutNode name="sibTrans" styleLbl="node1">
          <dgm:alg type="sp"/>
          <dgm:shape xmlns:r="http://schemas.openxmlformats.org/officeDocument/2006/relationships" type="rightArrow" r:blip="">
            <dgm:adjLst>
              <dgm:adj idx="1" val="0.5"/>
            </dgm:adjLst>
          </dgm:shape>
          <dgm:presOf axis="self"/>
          <dgm:constrLst>
            <dgm:constr type="h" val="6.75"/>
          </dgm:constrLst>
          <dgm:ruleLst>
            <dgm:rule type="h" val="6.75" fact="NaN" max="NaN"/>
            <dgm:rule type="w" val="8.75" fact="NaN" max="NaN"/>
          </dgm:ruleLst>
        </dgm:layoutNode>
        <dgm:layoutNode name="sibTransSpacerAfterConnector">
          <dgm:alg type="sp"/>
          <dgm:shape xmlns:r="http://schemas.openxmlformats.org/officeDocument/2006/relationships" r:blip="">
            <dgm:adjLst/>
          </dgm:shape>
          <dgm:constrLst>
            <dgm:constr type="w" val="4.5"/>
          </dgm:constrLst>
          <dgm:presOf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110EC5-F102-45BA-8F26-307C7A93D8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3DC5A3-8743-4DB6-AB8A-85A4107982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88307F-5833-4D15-A734-1561ABA576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4E0B6-97C6-4BBA-812E-CB8FA1533E86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E3EEF6-1A45-46C9-873C-AA82C935E0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D412AE-2A2F-4690-96F9-B03CC95B4A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BD9A7-EDF8-4321-8C20-5E239AFB13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4500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9361F8-887B-4E6A-A2E7-93697FD8C3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8591D6-C9BA-4118-AB6D-4DB70B3862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232DF8-4C83-470C-9AAD-4066BECCFB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4E0B6-97C6-4BBA-812E-CB8FA1533E86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A26851-BAE5-4C35-B11E-D67E5FCF40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27055F-F56D-461A-8FCB-FA6EDC5A08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BD9A7-EDF8-4321-8C20-5E239AFB13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5639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6B38C-4303-41FA-96F8-5B119F5E4E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0DFA03-8808-4329-BFA1-E014E397EA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8B2186-2982-4189-B2D4-721597E25F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4E0B6-97C6-4BBA-812E-CB8FA1533E86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0BDBD5-5881-40D6-88E3-50CE6AA70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54425A-AFF2-436F-98FA-50090B6DA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BD9A7-EDF8-4321-8C20-5E239AFB13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35176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5E5E1F-E749-4C6A-BE94-27FB9EDE86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1A3350-8786-485D-A9D8-D6D0AE6D6C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1A9203-AEE9-483A-BA91-50C3756A58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1E91BB-0DF8-48A9-B0AF-CDCEBE5821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4E0B6-97C6-4BBA-812E-CB8FA1533E86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50E271-F7A9-4290-8152-92410F60D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CCBCF1-6C71-4054-8D79-EBE032C2DF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BD9A7-EDF8-4321-8C20-5E239AFB13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832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555FC7-08EC-4300-8525-5EFFB61AF0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04EDAE-541E-4D15-9A78-CB148F84AD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832026-A3A8-4EAD-9D15-BF4D4E52C3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804F79A-F5D3-4940-81AB-84B4D315E8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5E4BD3-1836-417C-9356-17D13A7328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C0AAB0B-334C-43F1-B387-57BBCF41C3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4E0B6-97C6-4BBA-812E-CB8FA1533E86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83C696-B3EF-4FC0-92A0-E3C07E5DDC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91115CB-6B9B-4BFA-B577-A1649D2806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BD9A7-EDF8-4321-8C20-5E239AFB13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455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AB00FB-1717-4DD5-9B3F-F6977E6529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5C820C4-2234-4F08-8512-F5D48FDA1F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4E0B6-97C6-4BBA-812E-CB8FA1533E86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25504F3-7B44-441E-BD5A-E53EEDC18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480608-0004-41B7-BCD8-7BD7A588B4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BD9A7-EDF8-4321-8C20-5E239AFB13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0419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6C19CCE-F5F3-4ED8-8323-8D2DB2F234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4E0B6-97C6-4BBA-812E-CB8FA1533E86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324227-A50E-4B61-A086-8916933B78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A105B4-55CC-4C31-AE75-FA9BA9947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BD9A7-EDF8-4321-8C20-5E239AFB13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2406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F1E81C-FDCA-498D-9096-0153C4050D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FFE464-3092-4DF3-9DBA-DF05BE1CEE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A3F6EF-C08F-435F-8291-39831CD095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C87CE8-4903-4432-B920-B9450B901A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4E0B6-97C6-4BBA-812E-CB8FA1533E86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3A672E-86C9-4757-BF46-81CB76B622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76F4A2-65DD-4224-94CA-2BB038C27D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BD9A7-EDF8-4321-8C20-5E239AFB13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68613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BA9160-73DA-4D6F-A713-FE898E2BB4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F385ADC-C7A6-44B1-8E53-2A879BB991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0826D8-444A-440E-90B6-9D661B6C01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C5FF58-0943-4D2F-B8F4-AF128E86EA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4E0B6-97C6-4BBA-812E-CB8FA1533E86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9B580F-C237-42DD-8386-B68CDA1B3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E402A0-212B-4B8D-AC5C-8712B5C6DC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BD9A7-EDF8-4321-8C20-5E239AFB13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18465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6C555F-6F0F-4743-8A9F-ECB8803AA0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C0F44B3-8651-4E46-8200-266890167E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79BFF4-8FC4-4D03-9AFA-A0A933C909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4E0B6-97C6-4BBA-812E-CB8FA1533E86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39E995-89ED-4C95-BB7C-0AADE20D5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04690C-1675-4DD1-AE69-D50E8C239D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BD9A7-EDF8-4321-8C20-5E239AFB13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3593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27CED68-C738-4891-BCD2-5A3531E60EF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136E92-EBCB-4F77-832F-5FC8B545FC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F65191-451B-4C82-A373-7BDA071F0B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4E0B6-97C6-4BBA-812E-CB8FA1533E86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360619-0111-4A45-817F-DD7DFEB1AE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C62D4C-4C7E-4BF1-AA32-BC71CC087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BD9A7-EDF8-4321-8C20-5E239AFB13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8761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9831482-C5FE-4F01-ABEA-6C8707B851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3D266C-C4C5-4090-A4D3-B610CABA0C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910911-608C-4077-BBEC-769C037D4B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4E0B6-97C6-4BBA-812E-CB8FA1533E86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95CF37-1B29-44CF-880A-107A7AB3BE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9DF12A-57C6-4A09-9197-5B3047FD12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BD9A7-EDF8-4321-8C20-5E239AFB13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03096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slideLayout" Target="../slideLayouts/slideLayout7.xml"/><Relationship Id="rId7" Type="http://schemas.openxmlformats.org/officeDocument/2006/relationships/diagramQuickStyle" Target="../diagrams/quickStyle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10" Type="http://schemas.openxmlformats.org/officeDocument/2006/relationships/image" Target="../media/image2.png"/><Relationship Id="rId4" Type="http://schemas.openxmlformats.org/officeDocument/2006/relationships/image" Target="../media/image1.png"/><Relationship Id="rId9" Type="http://schemas.microsoft.com/office/2007/relationships/diagramDrawing" Target="../diagrams/drawin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4394E1A-A54C-423D-AE2B-36A8337E7B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801" y="1635853"/>
            <a:ext cx="3681262" cy="2835479"/>
          </a:xfrm>
          <a:prstGeom prst="rect">
            <a:avLst/>
          </a:prstGeom>
        </p:spPr>
      </p:pic>
      <p:graphicFrame>
        <p:nvGraphicFramePr>
          <p:cNvPr id="9" name="TextBox 1">
            <a:extLst>
              <a:ext uri="{FF2B5EF4-FFF2-40B4-BE49-F238E27FC236}">
                <a16:creationId xmlns:a16="http://schemas.microsoft.com/office/drawing/2014/main" id="{740FE29F-DBB5-40FA-8155-0522F331DE45}"/>
              </a:ext>
            </a:extLst>
          </p:cNvPr>
          <p:cNvGraphicFramePr/>
          <p:nvPr/>
        </p:nvGraphicFramePr>
        <p:xfrm>
          <a:off x="3867325" y="444617"/>
          <a:ext cx="7172587" cy="59093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1A02A6DE-A8D6-45BD-A241-99ABB4E70749}"/>
              </a:ext>
            </a:extLst>
          </p:cNvPr>
          <p:cNvSpPr txBox="1"/>
          <p:nvPr/>
        </p:nvSpPr>
        <p:spPr>
          <a:xfrm>
            <a:off x="2789853" y="223935"/>
            <a:ext cx="67180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French Week Two Spring 2021 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FD3876C5-AEEB-47F5-ADC1-7E08A51C830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011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6754"/>
    </mc:Choice>
    <mc:Fallback>
      <p:transition spd="slow" advTm="967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56F5174-31D9-4DBB-AAB7-A1FD7BDB13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5614875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E113210-7872-481A-ADE6-3A05CCAF5E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Freeform 62">
            <a:extLst>
              <a:ext uri="{FF2B5EF4-FFF2-40B4-BE49-F238E27FC236}">
                <a16:creationId xmlns:a16="http://schemas.microsoft.com/office/drawing/2014/main" id="{F9A95BEE-6BB1-4A28-A8E6-A34B2E42EF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38619"/>
            <a:ext cx="5000438" cy="5400962"/>
          </a:xfrm>
          <a:custGeom>
            <a:avLst/>
            <a:gdLst>
              <a:gd name="connsiteX0" fmla="*/ 2299956 w 5000438"/>
              <a:gd name="connsiteY0" fmla="*/ 0 h 5400962"/>
              <a:gd name="connsiteX1" fmla="*/ 5000438 w 5000438"/>
              <a:gd name="connsiteY1" fmla="*/ 2700481 h 5400962"/>
              <a:gd name="connsiteX2" fmla="*/ 2299956 w 5000438"/>
              <a:gd name="connsiteY2" fmla="*/ 5400962 h 5400962"/>
              <a:gd name="connsiteX3" fmla="*/ 60675 w 5000438"/>
              <a:gd name="connsiteY3" fmla="*/ 4210346 h 5400962"/>
              <a:gd name="connsiteX4" fmla="*/ 0 w 5000438"/>
              <a:gd name="connsiteY4" fmla="*/ 4110472 h 5400962"/>
              <a:gd name="connsiteX5" fmla="*/ 0 w 5000438"/>
              <a:gd name="connsiteY5" fmla="*/ 1290491 h 5400962"/>
              <a:gd name="connsiteX6" fmla="*/ 60675 w 5000438"/>
              <a:gd name="connsiteY6" fmla="*/ 1190617 h 5400962"/>
              <a:gd name="connsiteX7" fmla="*/ 2299956 w 5000438"/>
              <a:gd name="connsiteY7" fmla="*/ 0 h 5400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000438" h="5400962">
                <a:moveTo>
                  <a:pt x="2299956" y="0"/>
                </a:moveTo>
                <a:cubicBezTo>
                  <a:pt x="3791390" y="0"/>
                  <a:pt x="5000438" y="1209047"/>
                  <a:pt x="5000438" y="2700481"/>
                </a:cubicBezTo>
                <a:cubicBezTo>
                  <a:pt x="5000438" y="4191915"/>
                  <a:pt x="3791390" y="5400962"/>
                  <a:pt x="2299956" y="5400962"/>
                </a:cubicBezTo>
                <a:cubicBezTo>
                  <a:pt x="1367810" y="5400962"/>
                  <a:pt x="545971" y="4928678"/>
                  <a:pt x="60675" y="4210346"/>
                </a:cubicBezTo>
                <a:lnTo>
                  <a:pt x="0" y="4110472"/>
                </a:lnTo>
                <a:lnTo>
                  <a:pt x="0" y="1290491"/>
                </a:lnTo>
                <a:lnTo>
                  <a:pt x="60675" y="1190617"/>
                </a:lnTo>
                <a:cubicBezTo>
                  <a:pt x="545971" y="472284"/>
                  <a:pt x="1367810" y="0"/>
                  <a:pt x="229995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7E7059-7AED-496D-B260-BA932F8EE8B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/>
          </a:blip>
          <a:srcRect l="44516" r="1743" b="2"/>
          <a:stretch/>
        </p:blipFill>
        <p:spPr>
          <a:xfrm>
            <a:off x="20" y="907231"/>
            <a:ext cx="4838021" cy="5063738"/>
          </a:xfrm>
          <a:custGeom>
            <a:avLst/>
            <a:gdLst/>
            <a:ahLst/>
            <a:cxnLst/>
            <a:rect l="l" t="t" r="r" b="b"/>
            <a:pathLst>
              <a:path w="4838041" h="5063738">
                <a:moveTo>
                  <a:pt x="2306172" y="0"/>
                </a:moveTo>
                <a:cubicBezTo>
                  <a:pt x="3704485" y="0"/>
                  <a:pt x="4838041" y="1133556"/>
                  <a:pt x="4838041" y="2531869"/>
                </a:cubicBezTo>
                <a:cubicBezTo>
                  <a:pt x="4838041" y="3930182"/>
                  <a:pt x="3704485" y="5063738"/>
                  <a:pt x="2306172" y="5063738"/>
                </a:cubicBezTo>
                <a:cubicBezTo>
                  <a:pt x="1344832" y="5063738"/>
                  <a:pt x="508631" y="4527956"/>
                  <a:pt x="79886" y="3738709"/>
                </a:cubicBezTo>
                <a:lnTo>
                  <a:pt x="0" y="3572876"/>
                </a:lnTo>
                <a:lnTo>
                  <a:pt x="0" y="1490863"/>
                </a:lnTo>
                <a:lnTo>
                  <a:pt x="79886" y="1325030"/>
                </a:lnTo>
                <a:cubicBezTo>
                  <a:pt x="508631" y="535783"/>
                  <a:pt x="1344832" y="0"/>
                  <a:pt x="2306172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6C7AA6D-0BAE-49DE-941D-FE916A280FB3}"/>
              </a:ext>
            </a:extLst>
          </p:cNvPr>
          <p:cNvSpPr txBox="1"/>
          <p:nvPr/>
        </p:nvSpPr>
        <p:spPr>
          <a:xfrm>
            <a:off x="6258525" y="1106066"/>
            <a:ext cx="4977578" cy="4072424"/>
          </a:xfrm>
          <a:prstGeom prst="rect">
            <a:avLst/>
          </a:prstGeom>
          <a:solidFill>
            <a:schemeClr val="accent1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5715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</a:rPr>
              <a:t>A dix </a:t>
            </a:r>
            <a:r>
              <a:rPr lang="en-US" sz="2400" b="1" dirty="0" err="1">
                <a:solidFill>
                  <a:schemeClr val="bg1"/>
                </a:solidFill>
              </a:rPr>
              <a:t>heures</a:t>
            </a:r>
            <a:r>
              <a:rPr lang="en-US" sz="2400" b="1" dirty="0">
                <a:solidFill>
                  <a:schemeClr val="bg1"/>
                </a:solidFill>
              </a:rPr>
              <a:t>. </a:t>
            </a:r>
          </a:p>
          <a:p>
            <a:pPr marL="5715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</a:rPr>
              <a:t>A dix </a:t>
            </a:r>
            <a:r>
              <a:rPr lang="en-US" sz="2400" b="1" dirty="0" err="1">
                <a:solidFill>
                  <a:schemeClr val="bg1"/>
                </a:solidFill>
              </a:rPr>
              <a:t>heures</a:t>
            </a:r>
            <a:r>
              <a:rPr lang="en-US" sz="2400" b="1" dirty="0">
                <a:solidFill>
                  <a:schemeClr val="bg1"/>
                </a:solidFill>
              </a:rPr>
              <a:t> et quart.</a:t>
            </a:r>
          </a:p>
          <a:p>
            <a:pPr marL="5715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</a:rPr>
              <a:t>A dix </a:t>
            </a:r>
            <a:r>
              <a:rPr lang="en-US" sz="2400" b="1" dirty="0" err="1">
                <a:solidFill>
                  <a:schemeClr val="bg1"/>
                </a:solidFill>
              </a:rPr>
              <a:t>heures</a:t>
            </a:r>
            <a:r>
              <a:rPr lang="en-US" sz="2400" b="1" dirty="0">
                <a:solidFill>
                  <a:schemeClr val="bg1"/>
                </a:solidFill>
              </a:rPr>
              <a:t> et </a:t>
            </a:r>
            <a:r>
              <a:rPr lang="en-US" sz="2400" b="1" dirty="0" err="1">
                <a:solidFill>
                  <a:schemeClr val="bg1"/>
                </a:solidFill>
              </a:rPr>
              <a:t>demie</a:t>
            </a:r>
            <a:r>
              <a:rPr lang="en-US" sz="2400" b="1" dirty="0">
                <a:solidFill>
                  <a:schemeClr val="bg1"/>
                </a:solidFill>
              </a:rPr>
              <a:t>. </a:t>
            </a:r>
          </a:p>
          <a:p>
            <a:pPr marL="5715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</a:rPr>
              <a:t>A dix </a:t>
            </a:r>
            <a:r>
              <a:rPr lang="en-US" sz="2400" b="1" dirty="0" err="1">
                <a:solidFill>
                  <a:schemeClr val="bg1"/>
                </a:solidFill>
              </a:rPr>
              <a:t>heures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moins</a:t>
            </a:r>
            <a:r>
              <a:rPr lang="en-US" sz="2400" b="1" dirty="0">
                <a:solidFill>
                  <a:schemeClr val="bg1"/>
                </a:solidFill>
              </a:rPr>
              <a:t> quart.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bg1"/>
              </a:solidFill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</a:rPr>
              <a:t>Je </a:t>
            </a:r>
            <a:r>
              <a:rPr lang="en-US" sz="2400" b="1" dirty="0" err="1">
                <a:solidFill>
                  <a:schemeClr val="bg1"/>
                </a:solidFill>
              </a:rPr>
              <a:t>vais</a:t>
            </a:r>
            <a:r>
              <a:rPr lang="en-US" sz="2400" b="1" dirty="0">
                <a:solidFill>
                  <a:schemeClr val="bg1"/>
                </a:solidFill>
              </a:rPr>
              <a:t> a la piscine.   I am going to the swimming pool.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/>
              <a:t>Ne…… pas </a:t>
            </a:r>
            <a:r>
              <a:rPr lang="en-US" sz="2400" b="1" dirty="0">
                <a:solidFill>
                  <a:schemeClr val="bg1"/>
                </a:solidFill>
              </a:rPr>
              <a:t>= </a:t>
            </a:r>
            <a:r>
              <a:rPr lang="en-US" sz="2400" b="1" dirty="0"/>
              <a:t>negative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</a:rPr>
              <a:t>Je </a:t>
            </a:r>
            <a:r>
              <a:rPr lang="en-US" sz="2400" b="1" dirty="0">
                <a:highlight>
                  <a:srgbClr val="FFFF00"/>
                </a:highlight>
              </a:rPr>
              <a:t>ne </a:t>
            </a:r>
            <a:r>
              <a:rPr lang="en-US" sz="2400" b="1" dirty="0" err="1">
                <a:highlight>
                  <a:srgbClr val="FFFF00"/>
                </a:highlight>
              </a:rPr>
              <a:t>vais</a:t>
            </a:r>
            <a:r>
              <a:rPr lang="en-US" sz="2400" b="1" dirty="0">
                <a:highlight>
                  <a:srgbClr val="FFFF00"/>
                </a:highlight>
              </a:rPr>
              <a:t> pas </a:t>
            </a:r>
            <a:r>
              <a:rPr lang="en-US" sz="2400" b="1" dirty="0">
                <a:solidFill>
                  <a:schemeClr val="bg1"/>
                </a:solidFill>
              </a:rPr>
              <a:t>a la piscine</a:t>
            </a:r>
            <a:r>
              <a:rPr lang="en-US" sz="2400" dirty="0">
                <a:solidFill>
                  <a:schemeClr val="bg1"/>
                </a:solidFill>
              </a:rPr>
              <a:t>.  </a:t>
            </a:r>
            <a:r>
              <a:rPr lang="en-US" sz="2400" b="1" dirty="0">
                <a:solidFill>
                  <a:schemeClr val="bg1"/>
                </a:solidFill>
              </a:rPr>
              <a:t>I am not going to the swimming pool</a:t>
            </a:r>
            <a:r>
              <a:rPr lang="en-US" sz="2400" b="1" dirty="0">
                <a:solidFill>
                  <a:srgbClr val="000000"/>
                </a:solidFill>
              </a:rPr>
              <a:t>.  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F653C2E-3E5A-4492-ACAE-9A7C9E552C7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49019E7-D775-4C8E-95B4-FC36263A4E9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26869" y="188812"/>
            <a:ext cx="1551517" cy="154962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55A9430-DEE7-4388-AA51-5ADB9F27EDAD}"/>
              </a:ext>
            </a:extLst>
          </p:cNvPr>
          <p:cNvSpPr txBox="1"/>
          <p:nvPr/>
        </p:nvSpPr>
        <p:spPr>
          <a:xfrm>
            <a:off x="6447453" y="326571"/>
            <a:ext cx="30137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Il </a:t>
            </a:r>
            <a:r>
              <a:rPr lang="en-GB" dirty="0" err="1"/>
              <a:t>est</a:t>
            </a:r>
            <a:r>
              <a:rPr lang="en-GB" dirty="0"/>
              <a:t> sept </a:t>
            </a:r>
            <a:r>
              <a:rPr lang="en-GB" dirty="0" err="1"/>
              <a:t>heures</a:t>
            </a:r>
            <a:r>
              <a:rPr lang="en-GB" dirty="0"/>
              <a:t> et quart.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294E331D-CD47-4CE1-9EEB-26B26E405194}"/>
              </a:ext>
            </a:extLst>
          </p:cNvPr>
          <p:cNvCxnSpPr/>
          <p:nvPr/>
        </p:nvCxnSpPr>
        <p:spPr>
          <a:xfrm flipH="1">
            <a:off x="5831633" y="695903"/>
            <a:ext cx="615819" cy="326571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47486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4443"/>
    </mc:Choice>
    <mc:Fallback>
      <p:transition spd="slow" advTm="1444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127</Words>
  <Application>Microsoft Office PowerPoint</Application>
  <PresentationFormat>Widescreen</PresentationFormat>
  <Paragraphs>21</Paragraphs>
  <Slides>2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Roger Marshall</dc:creator>
  <cp:lastModifiedBy>Roger Marshall</cp:lastModifiedBy>
  <cp:revision>1</cp:revision>
  <dcterms:created xsi:type="dcterms:W3CDTF">2021-01-10T18:24:12Z</dcterms:created>
  <dcterms:modified xsi:type="dcterms:W3CDTF">2021-01-10T18:34:55Z</dcterms:modified>
</cp:coreProperties>
</file>