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3" r:id="rId2"/>
    <p:sldId id="274" r:id="rId3"/>
    <p:sldId id="275" r:id="rId4"/>
    <p:sldId id="276" r:id="rId5"/>
    <p:sldId id="288" r:id="rId6"/>
    <p:sldId id="28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128" d="100"/>
          <a:sy n="128" d="100"/>
        </p:scale>
        <p:origin x="512" y="1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886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33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996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14919" y="1873650"/>
            <a:ext cx="2124994" cy="2929937"/>
            <a:chOff x="8914919" y="2804188"/>
            <a:chExt cx="1408280" cy="1999399"/>
          </a:xfrm>
        </p:grpSpPr>
        <p:sp>
          <p:nvSpPr>
            <p:cNvPr id="12" name="Diagonal Stripe 11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22FF1A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5777" y="618941"/>
            <a:ext cx="10442712" cy="1278529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Perfect form</a:t>
            </a:r>
            <a:r>
              <a:rPr lang="en-GB" sz="7200" b="1" dirty="0"/>
              <a:t> </a:t>
            </a:r>
            <a:r>
              <a:rPr lang="en-GB" sz="5400" b="1" dirty="0">
                <a:latin typeface="+mn-lt"/>
              </a:rPr>
              <a:t>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5777" y="2535071"/>
            <a:ext cx="7047250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Calibri Ligh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 won 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all of her fights in this competition.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5777" y="3408409"/>
            <a:ext cx="423314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achieved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a top score.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5777" y="4348560"/>
            <a:ext cx="3518912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tried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our best.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9177F4-B4BF-4940-BB44-796D9C6413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2169" y="42780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1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1200" y="251496"/>
            <a:ext cx="84388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of the past tense suggests that 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past action is </a:t>
            </a:r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present.</a:t>
            </a:r>
            <a:endParaRPr lang="en-GB" sz="24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585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26906"/>
              </p:ext>
            </p:extLst>
          </p:nvPr>
        </p:nvGraphicFramePr>
        <p:xfrm>
          <a:off x="898785" y="2758722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0174" y="5066682"/>
            <a:ext cx="362982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 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0589" y="3983523"/>
            <a:ext cx="2795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40515" y="3128261"/>
            <a:ext cx="400468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40515" y="5066682"/>
            <a:ext cx="428625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41356" y="4052820"/>
            <a:ext cx="356854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74499" y="1505774"/>
            <a:ext cx="3960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 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268235" y="2242998"/>
            <a:ext cx="2219030" cy="995632"/>
          </a:xfrm>
          <a:prstGeom prst="wedgeRoundRectCallout">
            <a:avLst>
              <a:gd name="adj1" fmla="val -73245"/>
              <a:gd name="adj2" fmla="val 82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Ali punctured the ball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flat.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265376" y="3726555"/>
            <a:ext cx="2219030" cy="995632"/>
          </a:xfrm>
          <a:prstGeom prst="wedgeRoundRectCallout">
            <a:avLst>
              <a:gd name="adj1" fmla="val -83373"/>
              <a:gd name="adj2" fmla="val 28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injured my knee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hurts!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9241841" y="5080232"/>
            <a:ext cx="2468895" cy="1135119"/>
          </a:xfrm>
          <a:prstGeom prst="wedgeRoundRectCallout">
            <a:avLst>
              <a:gd name="adj1" fmla="val -60781"/>
              <a:gd name="adj2" fmla="val -786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 had a horrible day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we are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in it!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80174" y="553293"/>
            <a:ext cx="1508872" cy="2288620"/>
            <a:chOff x="8914919" y="2804188"/>
            <a:chExt cx="1408280" cy="1999399"/>
          </a:xfrm>
          <a:solidFill>
            <a:srgbClr val="000090"/>
          </a:solidFill>
        </p:grpSpPr>
        <p:sp>
          <p:nvSpPr>
            <p:cNvPr id="19" name="Diagonal Stripe 18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Diagonal Stripe 22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8184" y="80534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Perfect Form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MS Mincho"/>
                <a:cs typeface="Times New Roman" panose="02020603050405020304" pitchFamily="18" charset="0"/>
              </a:rPr>
              <a:t>The perfect form is created using the verb ‘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have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/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has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’.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7832" y="1919462"/>
            <a:ext cx="63552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Basanti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collected </a:t>
            </a:r>
            <a:r>
              <a:rPr lang="en-GB" sz="2400" i="1" dirty="0">
                <a:latin typeface="+mj-lt"/>
              </a:rPr>
              <a:t>four trophies.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She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skated </a:t>
            </a:r>
            <a:r>
              <a:rPr lang="en-GB" sz="2400" i="1" dirty="0">
                <a:latin typeface="+mj-lt"/>
              </a:rPr>
              <a:t>here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for years.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picked </a:t>
            </a:r>
            <a:r>
              <a:rPr lang="en-GB" sz="2400" i="1" dirty="0">
                <a:latin typeface="+mj-lt"/>
              </a:rPr>
              <a:t>our teams already.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Asha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taken </a:t>
            </a:r>
            <a:r>
              <a:rPr lang="en-GB" sz="2400" i="1" dirty="0">
                <a:latin typeface="+mj-lt"/>
              </a:rPr>
              <a:t>the last drink.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I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forgotten </a:t>
            </a:r>
            <a:r>
              <a:rPr lang="en-GB" sz="2400" i="1" dirty="0">
                <a:latin typeface="+mj-lt"/>
              </a:rPr>
              <a:t>my kit.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Tom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swum</a:t>
            </a:r>
            <a:r>
              <a:rPr lang="en-GB" sz="2400" i="1" dirty="0">
                <a:latin typeface="+mj-lt"/>
              </a:rPr>
              <a:t> in three competitions.</a:t>
            </a:r>
          </a:p>
          <a:p>
            <a:pPr algn="ctr">
              <a:lnSpc>
                <a:spcPct val="150000"/>
              </a:lnSpc>
            </a:pPr>
            <a:endParaRPr lang="en-GB" sz="2400" i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232246" y="2175446"/>
            <a:ext cx="2124994" cy="2929937"/>
            <a:chOff x="8914919" y="2804188"/>
            <a:chExt cx="1408280" cy="1999399"/>
          </a:xfrm>
        </p:grpSpPr>
        <p:sp>
          <p:nvSpPr>
            <p:cNvPr id="8" name="Diagonal Stripe 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3399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8E7C23A-DA2F-CE48-80AA-446E0FB34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4181" y="5105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0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444" y="373344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2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Change these sentences into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simple past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376212"/>
              </p:ext>
            </p:extLst>
          </p:nvPr>
        </p:nvGraphicFramePr>
        <p:xfrm>
          <a:off x="937135" y="3946228"/>
          <a:ext cx="10368175" cy="2147964"/>
        </p:xfrm>
        <a:graphic>
          <a:graphicData uri="http://schemas.openxmlformats.org/drawingml/2006/table">
            <a:tbl>
              <a:tblPr firstRow="1" firstCol="1" bandRow="1"/>
              <a:tblGrid>
                <a:gridCol w="5183478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5184697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415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17212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4325513" y="1609200"/>
            <a:ext cx="3503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and then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perfect form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1243" y="2161066"/>
            <a:ext cx="35874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 err="1">
                <a:latin typeface="+mj-lt"/>
                <a:ea typeface="MS Mincho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 balances carefully 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53910" y="4319092"/>
            <a:ext cx="370032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27278" y="4319092"/>
            <a:ext cx="42673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43884" y="2827363"/>
            <a:ext cx="25470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Ali catches the ball.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5326" y="4837765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76235" y="4844667"/>
            <a:ext cx="516938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86733" y="2281477"/>
            <a:ext cx="2366353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We ride our bikes.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10144" y="5367352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rode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23912" y="5430620"/>
            <a:ext cx="516938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ridden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598" y="681120"/>
            <a:ext cx="2097087" cy="64633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Perfect Form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has</a:t>
            </a:r>
            <a:r>
              <a:rPr lang="en-GB" dirty="0"/>
              <a:t>/</a:t>
            </a:r>
            <a:r>
              <a:rPr lang="en-GB" dirty="0">
                <a:solidFill>
                  <a:srgbClr val="FF0000"/>
                </a:solidFill>
              </a:rPr>
              <a:t>have</a:t>
            </a:r>
            <a:r>
              <a:rPr lang="en-GB" dirty="0"/>
              <a:t> + </a:t>
            </a:r>
            <a:r>
              <a:rPr lang="en-GB" dirty="0">
                <a:solidFill>
                  <a:srgbClr val="0000FF"/>
                </a:solidFill>
              </a:rPr>
              <a:t>verb-</a:t>
            </a:r>
            <a:r>
              <a:rPr lang="en-GB" i="1" dirty="0" err="1">
                <a:solidFill>
                  <a:srgbClr val="0000FF"/>
                </a:solidFill>
              </a:rPr>
              <a:t>ed</a:t>
            </a:r>
            <a:endParaRPr lang="en-GB" i="1" dirty="0">
              <a:solidFill>
                <a:srgbClr val="0000FF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54285" y="855089"/>
            <a:ext cx="1850163" cy="2929936"/>
            <a:chOff x="8975884" y="867663"/>
            <a:chExt cx="1850163" cy="2929936"/>
          </a:xfrm>
        </p:grpSpPr>
        <p:sp>
          <p:nvSpPr>
            <p:cNvPr id="17" name="Diagonal Stripe 16"/>
            <p:cNvSpPr/>
            <p:nvPr/>
          </p:nvSpPr>
          <p:spPr>
            <a:xfrm rot="10800000">
              <a:off x="9096605" y="2454387"/>
              <a:ext cx="1060215" cy="352319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9782522" y="1844309"/>
              <a:ext cx="1043525" cy="1197772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 rot="1294602">
              <a:off x="10067120" y="867663"/>
              <a:ext cx="607142" cy="1124063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Diagonal Stripe 27"/>
            <p:cNvSpPr/>
            <p:nvPr/>
          </p:nvSpPr>
          <p:spPr>
            <a:xfrm rot="13233127">
              <a:off x="8975884" y="1807853"/>
              <a:ext cx="1385041" cy="442254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9839442" y="3042083"/>
              <a:ext cx="351004" cy="700237"/>
            </a:xfrm>
            <a:prstGeom prst="line">
              <a:avLst/>
            </a:prstGeom>
            <a:ln w="76200" cmpd="sng">
              <a:solidFill>
                <a:schemeClr val="accent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10477339" y="3007426"/>
              <a:ext cx="234880" cy="790173"/>
            </a:xfrm>
            <a:prstGeom prst="line">
              <a:avLst/>
            </a:prstGeom>
            <a:ln w="76200" cmpd="sng">
              <a:solidFill>
                <a:srgbClr val="FFC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601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18" grpId="0"/>
      <p:bldP spid="19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9391" y="1108084"/>
            <a:ext cx="5425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perfect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form.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94980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74699" y="3612279"/>
            <a:ext cx="4124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 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Diagonal Stripe 25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234494-E4A3-6C49-ACFF-08FD1E6FA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2149" y="8876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7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361196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4995" y="3612279"/>
            <a:ext cx="4074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been</a:t>
            </a:r>
            <a:r>
              <a:rPr lang="en-GB" sz="2800" i="1" dirty="0">
                <a:latin typeface="+mj-lt"/>
              </a:rPr>
              <a:t> cross.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00"/>
                </a:solidFill>
                <a:latin typeface="+mj-lt"/>
              </a:rPr>
              <a:t>really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1117" y="1145808"/>
            <a:ext cx="861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1" name="Diagonal Stripe 20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Diagonal Stripe 23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03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1720552-391B-4485-B0A7-221E2BA458E2}"/>
</file>

<file path=customXml/itemProps2.xml><?xml version="1.0" encoding="utf-8"?>
<ds:datastoreItem xmlns:ds="http://schemas.openxmlformats.org/officeDocument/2006/customXml" ds:itemID="{E9DF891C-6720-4887-9B79-4913C10C10E5}"/>
</file>

<file path=customXml/itemProps3.xml><?xml version="1.0" encoding="utf-8"?>
<ds:datastoreItem xmlns:ds="http://schemas.openxmlformats.org/officeDocument/2006/customXml" ds:itemID="{8013FD82-4324-425F-A183-99B0D73F2DA6}"/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328</Words>
  <Application>Microsoft Macintosh PowerPoint</Application>
  <PresentationFormat>Widescreen</PresentationFormat>
  <Paragraphs>70</Paragraphs>
  <Slides>6</Slides>
  <Notes>6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Perfect form of verbs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Jonathan Gower</cp:lastModifiedBy>
  <cp:revision>196</cp:revision>
  <cp:lastPrinted>2019-02-20T14:33:39Z</cp:lastPrinted>
  <dcterms:created xsi:type="dcterms:W3CDTF">2013-08-23T07:43:20Z</dcterms:created>
  <dcterms:modified xsi:type="dcterms:W3CDTF">2020-03-30T13:35:41Z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