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59" r:id="rId7"/>
    <p:sldId id="263" r:id="rId8"/>
    <p:sldId id="264" r:id="rId9"/>
    <p:sldId id="265" r:id="rId10"/>
    <p:sldId id="266" r:id="rId11"/>
    <p:sldId id="262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20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2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racy Smith" userId="2ba32666-98f6-471f-94c9-57405c6f1c31" providerId="ADAL" clId="{67EE6463-1971-46F9-A34B-A7B465A8B07D}"/>
    <pc:docChg chg="undo custSel addSld delSld modSld">
      <pc:chgData name="Tracy Smith" userId="2ba32666-98f6-471f-94c9-57405c6f1c31" providerId="ADAL" clId="{67EE6463-1971-46F9-A34B-A7B465A8B07D}" dt="2021-01-20T14:48:26.712" v="328" actId="47"/>
      <pc:docMkLst>
        <pc:docMk/>
      </pc:docMkLst>
      <pc:sldChg chg="addSp modSp mod">
        <pc:chgData name="Tracy Smith" userId="2ba32666-98f6-471f-94c9-57405c6f1c31" providerId="ADAL" clId="{67EE6463-1971-46F9-A34B-A7B465A8B07D}" dt="2021-01-20T11:44:51.973" v="13" actId="14100"/>
        <pc:sldMkLst>
          <pc:docMk/>
          <pc:sldMk cId="2920894586" sldId="259"/>
        </pc:sldMkLst>
        <pc:picChg chg="add mod modCrop">
          <ac:chgData name="Tracy Smith" userId="2ba32666-98f6-471f-94c9-57405c6f1c31" providerId="ADAL" clId="{67EE6463-1971-46F9-A34B-A7B465A8B07D}" dt="2021-01-20T11:44:51.973" v="13" actId="14100"/>
          <ac:picMkLst>
            <pc:docMk/>
            <pc:sldMk cId="2920894586" sldId="259"/>
            <ac:picMk id="5" creationId="{FF08525E-7426-4F98-A25B-3AC655C4F861}"/>
          </ac:picMkLst>
        </pc:picChg>
      </pc:sldChg>
      <pc:sldChg chg="addSp modSp mod">
        <pc:chgData name="Tracy Smith" userId="2ba32666-98f6-471f-94c9-57405c6f1c31" providerId="ADAL" clId="{67EE6463-1971-46F9-A34B-A7B465A8B07D}" dt="2021-01-20T11:43:37.243" v="6" actId="14100"/>
        <pc:sldMkLst>
          <pc:docMk/>
          <pc:sldMk cId="2785668138" sldId="260"/>
        </pc:sldMkLst>
        <pc:picChg chg="add mod modCrop">
          <ac:chgData name="Tracy Smith" userId="2ba32666-98f6-471f-94c9-57405c6f1c31" providerId="ADAL" clId="{67EE6463-1971-46F9-A34B-A7B465A8B07D}" dt="2021-01-20T11:43:37.243" v="6" actId="14100"/>
          <ac:picMkLst>
            <pc:docMk/>
            <pc:sldMk cId="2785668138" sldId="260"/>
            <ac:picMk id="5" creationId="{B77105CF-9A7C-4337-AA84-0B52D8CC4643}"/>
          </ac:picMkLst>
        </pc:picChg>
      </pc:sldChg>
      <pc:sldChg chg="addSp modSp new mod">
        <pc:chgData name="Tracy Smith" userId="2ba32666-98f6-471f-94c9-57405c6f1c31" providerId="ADAL" clId="{67EE6463-1971-46F9-A34B-A7B465A8B07D}" dt="2021-01-20T11:46:24.498" v="22" actId="14100"/>
        <pc:sldMkLst>
          <pc:docMk/>
          <pc:sldMk cId="3104806846" sldId="263"/>
        </pc:sldMkLst>
        <pc:picChg chg="add mod modCrop">
          <ac:chgData name="Tracy Smith" userId="2ba32666-98f6-471f-94c9-57405c6f1c31" providerId="ADAL" clId="{67EE6463-1971-46F9-A34B-A7B465A8B07D}" dt="2021-01-20T11:46:24.498" v="22" actId="14100"/>
          <ac:picMkLst>
            <pc:docMk/>
            <pc:sldMk cId="3104806846" sldId="263"/>
            <ac:picMk id="5" creationId="{2B458FD2-F8D1-4FEF-A900-13CF33350482}"/>
          </ac:picMkLst>
        </pc:picChg>
      </pc:sldChg>
      <pc:sldChg chg="addSp modSp new mod">
        <pc:chgData name="Tracy Smith" userId="2ba32666-98f6-471f-94c9-57405c6f1c31" providerId="ADAL" clId="{67EE6463-1971-46F9-A34B-A7B465A8B07D}" dt="2021-01-20T11:49:36.379" v="31" actId="1076"/>
        <pc:sldMkLst>
          <pc:docMk/>
          <pc:sldMk cId="704544650" sldId="264"/>
        </pc:sldMkLst>
        <pc:picChg chg="add mod modCrop">
          <ac:chgData name="Tracy Smith" userId="2ba32666-98f6-471f-94c9-57405c6f1c31" providerId="ADAL" clId="{67EE6463-1971-46F9-A34B-A7B465A8B07D}" dt="2021-01-20T11:49:36.379" v="31" actId="1076"/>
          <ac:picMkLst>
            <pc:docMk/>
            <pc:sldMk cId="704544650" sldId="264"/>
            <ac:picMk id="5" creationId="{2F7170E1-CADE-48EC-8AB5-A9884D603E46}"/>
          </ac:picMkLst>
        </pc:picChg>
      </pc:sldChg>
      <pc:sldChg chg="addSp delSp modSp new mod">
        <pc:chgData name="Tracy Smith" userId="2ba32666-98f6-471f-94c9-57405c6f1c31" providerId="ADAL" clId="{67EE6463-1971-46F9-A34B-A7B465A8B07D}" dt="2021-01-20T12:00:44.159" v="70" actId="478"/>
        <pc:sldMkLst>
          <pc:docMk/>
          <pc:sldMk cId="863040031" sldId="265"/>
        </pc:sldMkLst>
        <pc:spChg chg="del mod">
          <ac:chgData name="Tracy Smith" userId="2ba32666-98f6-471f-94c9-57405c6f1c31" providerId="ADAL" clId="{67EE6463-1971-46F9-A34B-A7B465A8B07D}" dt="2021-01-20T12:00:44.159" v="70" actId="478"/>
          <ac:spMkLst>
            <pc:docMk/>
            <pc:sldMk cId="863040031" sldId="265"/>
            <ac:spMk id="2" creationId="{04EC1CDB-E325-461B-9E58-68E4AA7B1DA9}"/>
          </ac:spMkLst>
        </pc:spChg>
        <pc:spChg chg="mod">
          <ac:chgData name="Tracy Smith" userId="2ba32666-98f6-471f-94c9-57405c6f1c31" providerId="ADAL" clId="{67EE6463-1971-46F9-A34B-A7B465A8B07D}" dt="2021-01-20T12:00:37.242" v="68" actId="115"/>
          <ac:spMkLst>
            <pc:docMk/>
            <pc:sldMk cId="863040031" sldId="265"/>
            <ac:spMk id="3" creationId="{4B193A0B-C267-4010-8047-9B0E3DBDEE9D}"/>
          </ac:spMkLst>
        </pc:spChg>
        <pc:picChg chg="add mod modCrop">
          <ac:chgData name="Tracy Smith" userId="2ba32666-98f6-471f-94c9-57405c6f1c31" providerId="ADAL" clId="{67EE6463-1971-46F9-A34B-A7B465A8B07D}" dt="2021-01-20T11:59:58.728" v="42" actId="14100"/>
          <ac:picMkLst>
            <pc:docMk/>
            <pc:sldMk cId="863040031" sldId="265"/>
            <ac:picMk id="5" creationId="{5253EF4E-3D7C-419D-A396-AD2422A54A71}"/>
          </ac:picMkLst>
        </pc:picChg>
      </pc:sldChg>
      <pc:sldChg chg="addSp delSp modSp new mod">
        <pc:chgData name="Tracy Smith" userId="2ba32666-98f6-471f-94c9-57405c6f1c31" providerId="ADAL" clId="{67EE6463-1971-46F9-A34B-A7B465A8B07D}" dt="2021-01-20T13:59:00.727" v="326" actId="20577"/>
        <pc:sldMkLst>
          <pc:docMk/>
          <pc:sldMk cId="600311413" sldId="266"/>
        </pc:sldMkLst>
        <pc:spChg chg="del mod">
          <ac:chgData name="Tracy Smith" userId="2ba32666-98f6-471f-94c9-57405c6f1c31" providerId="ADAL" clId="{67EE6463-1971-46F9-A34B-A7B465A8B07D}" dt="2021-01-20T13:52:29.955" v="95" actId="478"/>
          <ac:spMkLst>
            <pc:docMk/>
            <pc:sldMk cId="600311413" sldId="266"/>
            <ac:spMk id="2" creationId="{5FD16406-2A15-4444-A5A6-BDECD9FEBE09}"/>
          </ac:spMkLst>
        </pc:spChg>
        <pc:spChg chg="add del mod">
          <ac:chgData name="Tracy Smith" userId="2ba32666-98f6-471f-94c9-57405c6f1c31" providerId="ADAL" clId="{67EE6463-1971-46F9-A34B-A7B465A8B07D}" dt="2021-01-20T13:59:00.727" v="326" actId="20577"/>
          <ac:spMkLst>
            <pc:docMk/>
            <pc:sldMk cId="600311413" sldId="266"/>
            <ac:spMk id="3" creationId="{631DE8F1-DC88-4B29-B690-4E4E60D4D38F}"/>
          </ac:spMkLst>
        </pc:spChg>
        <pc:picChg chg="add mod modCrop">
          <ac:chgData name="Tracy Smith" userId="2ba32666-98f6-471f-94c9-57405c6f1c31" providerId="ADAL" clId="{67EE6463-1971-46F9-A34B-A7B465A8B07D}" dt="2021-01-20T13:50:03.784" v="77" actId="14100"/>
          <ac:picMkLst>
            <pc:docMk/>
            <pc:sldMk cId="600311413" sldId="266"/>
            <ac:picMk id="5" creationId="{217EC80A-B691-480E-A375-FDBE3158FB21}"/>
          </ac:picMkLst>
        </pc:picChg>
        <pc:picChg chg="add del mod ord">
          <ac:chgData name="Tracy Smith" userId="2ba32666-98f6-471f-94c9-57405c6f1c31" providerId="ADAL" clId="{67EE6463-1971-46F9-A34B-A7B465A8B07D}" dt="2021-01-20T13:50:35.845" v="79" actId="22"/>
          <ac:picMkLst>
            <pc:docMk/>
            <pc:sldMk cId="600311413" sldId="266"/>
            <ac:picMk id="7" creationId="{C564D344-A0AC-4516-9FFA-E35E40409FC4}"/>
          </ac:picMkLst>
        </pc:picChg>
        <pc:picChg chg="add mod modCrop">
          <ac:chgData name="Tracy Smith" userId="2ba32666-98f6-471f-94c9-57405c6f1c31" providerId="ADAL" clId="{67EE6463-1971-46F9-A34B-A7B465A8B07D}" dt="2021-01-20T13:52:01.896" v="88" actId="1076"/>
          <ac:picMkLst>
            <pc:docMk/>
            <pc:sldMk cId="600311413" sldId="266"/>
            <ac:picMk id="9" creationId="{2AD5F89E-92B5-43B6-8B31-5BEB47B3192E}"/>
          </ac:picMkLst>
        </pc:picChg>
      </pc:sldChg>
      <pc:sldChg chg="new del">
        <pc:chgData name="Tracy Smith" userId="2ba32666-98f6-471f-94c9-57405c6f1c31" providerId="ADAL" clId="{67EE6463-1971-46F9-A34B-A7B465A8B07D}" dt="2021-01-20T14:48:26.712" v="328" actId="47"/>
        <pc:sldMkLst>
          <pc:docMk/>
          <pc:sldMk cId="3075012349" sldId="267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246AB78-CB7D-4D8E-8CB9-1261670B5E9B}"/>
              </a:ext>
            </a:extLst>
          </p:cNvPr>
          <p:cNvSpPr txBox="1"/>
          <p:nvPr/>
        </p:nvSpPr>
        <p:spPr>
          <a:xfrm>
            <a:off x="998610" y="3114261"/>
            <a:ext cx="1019477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u="sng" dirty="0"/>
              <a:t>Thursday  28</a:t>
            </a:r>
            <a:r>
              <a:rPr lang="en-GB" sz="3200" u="sng" baseline="30000" dirty="0"/>
              <a:t>th</a:t>
            </a:r>
            <a:r>
              <a:rPr lang="en-GB" sz="3200" u="sng" dirty="0"/>
              <a:t> February</a:t>
            </a:r>
          </a:p>
          <a:p>
            <a:r>
              <a:rPr lang="en-GB" sz="3200" u="sng" dirty="0"/>
              <a:t>LI To revise the use of adverbs and apply them to my writing</a:t>
            </a:r>
          </a:p>
        </p:txBody>
      </p:sp>
    </p:spTree>
    <p:extLst>
      <p:ext uri="{BB962C8B-B14F-4D97-AF65-F5344CB8AC3E}">
        <p14:creationId xmlns:p14="http://schemas.microsoft.com/office/powerpoint/2010/main" val="6751175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23DC4E-B91A-411C-95B6-5AE7280F83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532" y="724084"/>
            <a:ext cx="10131425" cy="3649133"/>
          </a:xfrm>
        </p:spPr>
        <p:txBody>
          <a:bodyPr>
            <a:normAutofit/>
          </a:bodyPr>
          <a:lstStyle/>
          <a:p>
            <a:r>
              <a:rPr lang="en-GB" sz="2400" dirty="0"/>
              <a:t>Prepare yourself for your learning</a:t>
            </a:r>
          </a:p>
          <a:p>
            <a:r>
              <a:rPr lang="en-GB" sz="2400" dirty="0"/>
              <a:t>What do you need to do before you start?</a:t>
            </a:r>
          </a:p>
          <a:p>
            <a:r>
              <a:rPr lang="en-GB" sz="2400" dirty="0"/>
              <a:t>Remember – you do not need to print all the pages (if any). Simply write your learning onto paper. </a:t>
            </a:r>
          </a:p>
          <a:p>
            <a:r>
              <a:rPr lang="en-GB" sz="2400" dirty="0"/>
              <a:t>You can ask your grown-up to send photos of your work to the year 3 email address or upload them onto Purple Mash. 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2683301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2C6A70A-A79D-472D-94C7-48F860F1A6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461" t="17420" r="22577" b="7467"/>
          <a:stretch/>
        </p:blipFill>
        <p:spPr>
          <a:xfrm>
            <a:off x="2053883" y="-39534"/>
            <a:ext cx="8291984" cy="6735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831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554DD-4D6F-4592-9681-E736AD5670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B810EB-C173-4FA1-B937-E991C3D1BB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BFB6ED8-4FF9-4D57-82F5-437D57BE26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654" t="17626" r="22000" b="17522"/>
          <a:stretch/>
        </p:blipFill>
        <p:spPr>
          <a:xfrm>
            <a:off x="1374774" y="482867"/>
            <a:ext cx="9442452" cy="600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722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E3906-C287-4FF5-B590-C94047707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8D90DA-7230-4F38-8248-D3FACE4F3F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77105CF-9A7C-4337-AA84-0B52D8CC46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000" t="23988" r="22461" b="8869"/>
          <a:stretch/>
        </p:blipFill>
        <p:spPr>
          <a:xfrm>
            <a:off x="664084" y="379827"/>
            <a:ext cx="10280581" cy="6864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668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91A176-306A-413B-A791-BD2ECC44A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7487BF-524E-442A-93B5-F0EFFF91AC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F08525E-7426-4F98-A25B-3AC655C4F86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115" t="15539" r="22000" b="24090"/>
          <a:stretch/>
        </p:blipFill>
        <p:spPr>
          <a:xfrm>
            <a:off x="1592040" y="323557"/>
            <a:ext cx="9163336" cy="5467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894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4A7C0B-CA2E-4173-B2C7-C03A9C9A63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EEEBBB-5AE0-4424-A1C5-B2D1860C08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458FD2-F8D1-4FEF-A900-13CF333504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54" t="23782" r="22693" b="22982"/>
          <a:stretch/>
        </p:blipFill>
        <p:spPr>
          <a:xfrm>
            <a:off x="663406" y="609600"/>
            <a:ext cx="10645679" cy="5777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8068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A6B738-022A-4C2D-B9E3-1BF251ECCB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DE227A-FA2C-4265-95B2-B143FD9F92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F7170E1-CADE-48EC-8AB5-A9884D603E4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153" t="30114" r="23039" b="11161"/>
          <a:stretch/>
        </p:blipFill>
        <p:spPr>
          <a:xfrm>
            <a:off x="909892" y="412653"/>
            <a:ext cx="10372215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5446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193A0B-C267-4010-8047-9B0E3DBDEE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25255" y="2845451"/>
            <a:ext cx="3155508" cy="2064173"/>
          </a:xfrm>
        </p:spPr>
        <p:txBody>
          <a:bodyPr/>
          <a:lstStyle/>
          <a:p>
            <a:r>
              <a:rPr lang="en-GB" u="sng" dirty="0"/>
              <a:t>Modify</a:t>
            </a:r>
            <a:r>
              <a:rPr lang="en-GB" dirty="0"/>
              <a:t> means change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253EF4E-3D7C-419D-A396-AD2422A54A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885" t="22140" r="21884" b="15539"/>
          <a:stretch/>
        </p:blipFill>
        <p:spPr>
          <a:xfrm>
            <a:off x="478302" y="801859"/>
            <a:ext cx="7315200" cy="5446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040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1DE8F1-DC88-4B29-B690-4E4E60D4D3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36790" y="1264891"/>
            <a:ext cx="4783015" cy="4328218"/>
          </a:xfrm>
        </p:spPr>
        <p:txBody>
          <a:bodyPr>
            <a:normAutofit lnSpcReduction="10000"/>
          </a:bodyPr>
          <a:lstStyle/>
          <a:p>
            <a:r>
              <a:rPr lang="en-GB" sz="3200" dirty="0"/>
              <a:t>Watch the extract about Harry’s first quidditch match.</a:t>
            </a:r>
          </a:p>
          <a:p>
            <a:r>
              <a:rPr lang="en-GB" sz="3200" dirty="0"/>
              <a:t>Write sentences with adverbs about the match. E.g. Harry’s broomstick raced around wildly as he tried desperately to control it.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7EC80A-B691-480E-A375-FDBE3158FB2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000" t="11469" r="22000" b="5825"/>
          <a:stretch/>
        </p:blipFill>
        <p:spPr>
          <a:xfrm>
            <a:off x="211016" y="0"/>
            <a:ext cx="5444196" cy="444131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D5F89E-92B5-43B6-8B31-5BEB47B3192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654" t="15539" r="22231" b="31225"/>
          <a:stretch/>
        </p:blipFill>
        <p:spPr>
          <a:xfrm>
            <a:off x="211016" y="3966633"/>
            <a:ext cx="5444196" cy="2852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3114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AD5A93-0979-4A75-A431-00DA1E07B7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74498" y="552418"/>
            <a:ext cx="6443003" cy="18531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If you have time today, try these activities.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CA26780-4547-466D-A1A9-EC88ECC71F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116" t="38558" r="22346" b="30114"/>
          <a:stretch/>
        </p:blipFill>
        <p:spPr>
          <a:xfrm>
            <a:off x="366935" y="2559049"/>
            <a:ext cx="11458130" cy="356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6119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580B0C0-CD0D-418B-AE71-92FC9D333031}"/>
</file>

<file path=customXml/itemProps2.xml><?xml version="1.0" encoding="utf-8"?>
<ds:datastoreItem xmlns:ds="http://schemas.openxmlformats.org/officeDocument/2006/customXml" ds:itemID="{15D8C18D-5ED9-41CE-88D2-DC893716E9E4}"/>
</file>

<file path=customXml/itemProps3.xml><?xml version="1.0" encoding="utf-8"?>
<ds:datastoreItem xmlns:ds="http://schemas.openxmlformats.org/officeDocument/2006/customXml" ds:itemID="{D603527E-1331-4767-8251-866FD888F93F}"/>
</file>

<file path=docProps/app.xml><?xml version="1.0" encoding="utf-8"?>
<Properties xmlns="http://schemas.openxmlformats.org/officeDocument/2006/extended-properties" xmlns:vt="http://schemas.openxmlformats.org/officeDocument/2006/docPropsVTypes">
  <Template>{A9A630C9-81DC-42D3-A0B7-B45B6965091E}tf03457452</Template>
  <TotalTime>221</TotalTime>
  <Words>124</Words>
  <Application>Microsoft Office PowerPoint</Application>
  <PresentationFormat>Widescreen</PresentationFormat>
  <Paragraphs>10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Celestial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Tracy Smith</dc:creator>
  <cp:lastModifiedBy>Tracy Smith</cp:lastModifiedBy>
  <cp:revision>3</cp:revision>
  <dcterms:created xsi:type="dcterms:W3CDTF">2021-01-20T11:07:48Z</dcterms:created>
  <dcterms:modified xsi:type="dcterms:W3CDTF">2021-01-20T14:48:54Z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