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38457-66ED-463F-AB75-0B621AF0A7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AA28A5-366D-4076-BF03-C690A0AD9A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6EE663-493E-45BC-AD1E-AA2EC726C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5BA6-EFEB-4E64-BD1B-826EDB94ECE0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C93839-FB3A-4242-9499-7074456CA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1A18D6-C2E9-4E12-8115-EC23E5294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1504-DDEF-491E-BDB9-6CFC51F8A8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85A11-C412-4F83-A190-39F9A9944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172FE-B8BD-45CF-9538-CF095A6410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F377F1-B669-407D-B21A-806087316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5BA6-EFEB-4E64-BD1B-826EDB94ECE0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46F9D5-397C-4E72-B6E0-2EB5B7D38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E9D9D5-5AF9-4728-AA73-450FC4740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1504-DDEF-491E-BDB9-6CFC51F8A8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507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1E3FC-2465-453A-8A8A-BD5B5B9F5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503349-9EA4-4EC3-851A-D455D3351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097FD2-D303-4C14-91F6-285D7BC8A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5BA6-EFEB-4E64-BD1B-826EDB94ECE0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2F6122-9A8B-4B4A-A364-8397E4306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F881D4-D9CC-49B8-BEC6-CD624B7F1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1504-DDEF-491E-BDB9-6CFC51F8A8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786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0B6809-CD91-46D0-9BD3-C0D3022405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42BF80-2A52-4CFF-AC94-25E258944F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97CDAA-6D98-4417-A7BE-EA3533164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8E8107-8AE3-4FFE-8CAB-45AAA9AFC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5BA6-EFEB-4E64-BD1B-826EDB94ECE0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F00886-CE4A-4789-B17C-2E917E87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E7FC48-CCFE-4C81-AE63-474A9AECC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1504-DDEF-491E-BDB9-6CFC51F8A8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14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AD90B-D28E-4C09-97F6-1096CFEDB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6FA669-0113-47D3-8407-6DA247B003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552B57-D544-4284-896C-99B0C26471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AA2A94-071D-4DB7-B7CC-1A1569C6F3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2C2EFE-ABDB-43A9-9775-BBA4846167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0BE3C9-3341-4416-B58F-3F55B504B7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5BA6-EFEB-4E64-BD1B-826EDB94ECE0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E126C8-BF1D-4DE8-AF41-D96428C07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8403D8-996E-40C9-8BBF-BB245C829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1504-DDEF-491E-BDB9-6CFC51F8A8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536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14F9-0561-4AD1-B93B-E7FB0F9EA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18DAED-0DB1-4D29-B4CB-394265892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5BA6-EFEB-4E64-BD1B-826EDB94ECE0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EAEC51-9F8B-45B9-BFCC-E44B95193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141C89-A66D-4C85-8BA7-D8CF74E41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1504-DDEF-491E-BDB9-6CFC51F8A8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304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37BB02-45EF-4BC6-BD0C-DD77882FA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5BA6-EFEB-4E64-BD1B-826EDB94ECE0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C6DBFE-33E2-4E3C-9E8E-FC4C74141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E300E6-0A2A-4660-ADA1-043AA7C18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1504-DDEF-491E-BDB9-6CFC51F8A8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047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2725C-2D85-4400-9933-7FFD57D61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0C431E-82BA-4549-9D24-1A6A870D6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ACE597-01A8-4602-BCF0-D5429A34BF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340198-7253-4485-A170-C445C01FF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5BA6-EFEB-4E64-BD1B-826EDB94ECE0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07B729-C007-42E4-9B08-DC1028F29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3CB6C7-B4D1-4499-8C2D-A5A72C527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1504-DDEF-491E-BDB9-6CFC51F8A8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853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6A2EE-4E58-4108-8C7C-FDFFC2FBC5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D00C07-FD5D-4463-81A7-AB15B9D1CC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50B77C-1F03-4D21-AE87-87E380EAF6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051563-A890-4E8B-98C1-21FE2CD67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5BA6-EFEB-4E64-BD1B-826EDB94ECE0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215180-BD46-44FD-B287-EACED054E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7848A9-2A5B-433D-9735-3841613AE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1504-DDEF-491E-BDB9-6CFC51F8A8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787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95DD7-8B72-40BF-8F23-743BD20E1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D6338E-BE6A-4242-A6FF-7C4F0E155F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A87C52-A632-4B85-8C56-CFC6F4814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5BA6-EFEB-4E64-BD1B-826EDB94ECE0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D99D06-3C48-4C40-98D7-E214C869B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E7AC0D-3575-495D-B786-D56F2422C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1504-DDEF-491E-BDB9-6CFC51F8A8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857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B413DED-CEC9-41B7-AC94-7B5FE54452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782A9A-FFE4-4556-A868-25E7B7FB09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5AED95-AA1B-4579-A908-65C81456C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4B5BA6-EFEB-4E64-BD1B-826EDB94ECE0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3D2A6-24C0-47F3-997C-7B84AEDFA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65EE0-2F7F-46D6-88B4-D1B56EC1A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1504-DDEF-491E-BDB9-6CFC51F8A8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328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7720EB-E671-4A9F-8BB3-62EC4A55F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828F6A-9DBB-405F-BE7E-BDBCBE280D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3D7C41-D0EB-422D-92B7-B78A159852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4B5BA6-EFEB-4E64-BD1B-826EDB94ECE0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860935-2544-4CFD-9B9D-726343DB34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2C73B-82A9-47BA-97E6-CA8DE95CC7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81504-DDEF-491E-BDB9-6CFC51F8A8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71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C75211F-5D3F-47E8-A463-178FC4294D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979" y="741518"/>
            <a:ext cx="2401759" cy="28035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051C91-F714-4793-8263-D4FA3BB99F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5543" y="3653969"/>
            <a:ext cx="2325075" cy="27342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4136335-7DAE-4779-8581-4BA6D8EFBB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9791" y="696326"/>
            <a:ext cx="2675513" cy="28939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95AAB0F-DD38-4A04-83F7-B9F2E9EB68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1979" y="3600206"/>
            <a:ext cx="2383749" cy="28939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0D65367-48EA-41CF-BC60-C125A2A24C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33291" y="3680025"/>
            <a:ext cx="2344967" cy="273428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CB80BB3-4A71-49B1-9AD3-18E696F354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10929" y="696326"/>
            <a:ext cx="2467329" cy="28939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E9C907A-FA51-496C-AC01-1162FBEB96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61454" y="760045"/>
            <a:ext cx="2401759" cy="289392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3FCBFB6-3DCE-438F-AA4C-8C3EA6AA6E30}"/>
              </a:ext>
            </a:extLst>
          </p:cNvPr>
          <p:cNvPicPr/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79" t="38981" r="14924" b="22511"/>
          <a:stretch/>
        </p:blipFill>
        <p:spPr bwMode="auto">
          <a:xfrm rot="5400000">
            <a:off x="8466270" y="3848655"/>
            <a:ext cx="2734288" cy="234496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96512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Jenny Williams</dc:creator>
  <cp:lastModifiedBy>Jenny Williams</cp:lastModifiedBy>
  <cp:revision>2</cp:revision>
  <dcterms:created xsi:type="dcterms:W3CDTF">2020-06-15T21:50:37Z</dcterms:created>
  <dcterms:modified xsi:type="dcterms:W3CDTF">2020-06-15T22:06:32Z</dcterms:modified>
</cp:coreProperties>
</file>