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24" r:id="rId11"/>
    <p:sldId id="297" r:id="rId12"/>
    <p:sldId id="308" r:id="rId13"/>
    <p:sldId id="325" r:id="rId14"/>
    <p:sldId id="299" r:id="rId15"/>
    <p:sldId id="326" r:id="rId16"/>
    <p:sldId id="306" r:id="rId17"/>
    <p:sldId id="317" r:id="rId18"/>
    <p:sldId id="327" r:id="rId19"/>
    <p:sldId id="301" r:id="rId20"/>
    <p:sldId id="304" r:id="rId21"/>
    <p:sldId id="328" r:id="rId22"/>
    <p:sldId id="318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132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7" Type="http://schemas.openxmlformats.org/officeDocument/2006/relationships/image" Target="../media/image12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2.png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7.png"/><Relationship Id="rId10" Type="http://schemas.openxmlformats.org/officeDocument/2006/relationships/image" Target="../media/image30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4.png"/><Relationship Id="rId5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7.png"/><Relationship Id="rId5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34.png"/><Relationship Id="rId9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7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36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53.png"/><Relationship Id="rId10" Type="http://schemas.openxmlformats.org/officeDocument/2006/relationships/image" Target="../media/image52.png"/><Relationship Id="rId4" Type="http://schemas.openxmlformats.org/officeDocument/2006/relationships/image" Target="../media/image34.png"/><Relationship Id="rId9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002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/>
              <a:t>Find the equivalent decimals for these fractions.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Find the equivalent fractions for these decimals.</a:t>
            </a: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467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059397" y="41420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 0.41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4072998" y="41176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0.057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63899" y="51885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0.36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25249" y="5191573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0.75</a:t>
            </a:r>
          </a:p>
        </p:txBody>
      </p:sp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/>
              <a:t>Find the equivalent decimals for these fractions.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Find the equivalent fractions for these decimals.</a:t>
            </a: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468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059397" y="41420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 0.41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4072998" y="41176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0.057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63899" y="51885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0.36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25249" y="5191573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0.75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698171" y="1632857"/>
            <a:ext cx="572152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193859" y="1250701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3859" y="1250701"/>
                <a:ext cx="1106424" cy="76431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991392" y="1384985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 0.7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904139" y="1619119"/>
            <a:ext cx="572152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399827" y="123696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827" y="1236963"/>
                <a:ext cx="1106424" cy="76431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197360" y="1371247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 0.31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850571" y="2805889"/>
            <a:ext cx="572152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346259" y="242373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492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6259" y="2423733"/>
                <a:ext cx="1106424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3143792" y="2558017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 0.492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5036771" y="2835460"/>
            <a:ext cx="572152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473677" y="2442866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234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3677" y="2442866"/>
                <a:ext cx="1106424" cy="76431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6271210" y="2577150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 0.234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055711" y="4041362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711" y="4041362"/>
                <a:ext cx="1106424" cy="76431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005971" y="407507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5971" y="4075073"/>
                <a:ext cx="1106424" cy="76431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984247" y="507624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4247" y="5076243"/>
                <a:ext cx="1106424" cy="76431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786257" y="507624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6257" y="5076243"/>
                <a:ext cx="1106424" cy="764312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402207" y="507624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207" y="5076243"/>
                <a:ext cx="1106424" cy="76431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028931" y="5114948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8931" y="5114948"/>
                <a:ext cx="1106424" cy="764312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978898" y="5114948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8898" y="5114948"/>
                <a:ext cx="1106424" cy="76431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32428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1" grpId="0"/>
      <p:bldP spid="24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802778" y="3195980"/>
            <a:ext cx="538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58552" y="3216212"/>
            <a:ext cx="538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063610" y="2560723"/>
            <a:ext cx="89339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054818" y="2559827"/>
            <a:ext cx="89339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068716" y="2561619"/>
            <a:ext cx="89339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059924" y="2560723"/>
            <a:ext cx="89339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067845" y="2554653"/>
            <a:ext cx="89339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168254" y="865904"/>
                <a:ext cx="538756" cy="767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8254" y="865904"/>
                <a:ext cx="538756" cy="76758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0E863F7D-9DE0-425E-ACF1-2EC44529BDC0}"/>
              </a:ext>
            </a:extLst>
          </p:cNvPr>
          <p:cNvSpPr txBox="1"/>
          <p:nvPr/>
        </p:nvSpPr>
        <p:spPr>
          <a:xfrm>
            <a:off x="3891512" y="1001533"/>
            <a:ext cx="538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AEAFA17-9194-41E4-A26C-8CBEB31E00FF}"/>
              </a:ext>
            </a:extLst>
          </p:cNvPr>
          <p:cNvSpPr txBox="1"/>
          <p:nvPr/>
        </p:nvSpPr>
        <p:spPr>
          <a:xfrm>
            <a:off x="4585742" y="1011593"/>
            <a:ext cx="538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FAF4012C-36DF-4CB3-8E09-86DC4D0EE0FC}"/>
                  </a:ext>
                </a:extLst>
              </p:cNvPr>
              <p:cNvSpPr txBox="1"/>
              <p:nvPr/>
            </p:nvSpPr>
            <p:spPr>
              <a:xfrm>
                <a:off x="4160890" y="1001533"/>
                <a:ext cx="5387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÷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FAF4012C-36DF-4CB3-8E09-86DC4D0EE0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0890" y="1001533"/>
                <a:ext cx="53875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56659C93-3EB2-46B5-B1BF-4A758EAA3CD3}"/>
              </a:ext>
            </a:extLst>
          </p:cNvPr>
          <p:cNvCxnSpPr>
            <a:cxnSpLocks/>
          </p:cNvCxnSpPr>
          <p:nvPr/>
        </p:nvCxnSpPr>
        <p:spPr>
          <a:xfrm>
            <a:off x="2021359" y="2164557"/>
            <a:ext cx="5040258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671824" y="4196224"/>
                <a:ext cx="538756" cy="767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1824" y="4196224"/>
                <a:ext cx="538756" cy="76758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4999055" y="4329543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9055" y="4329543"/>
                <a:ext cx="1353485" cy="523220"/>
              </a:xfrm>
              <a:prstGeom prst="rect">
                <a:avLst/>
              </a:prstGeom>
              <a:blipFill>
                <a:blip r:embed="rId9"/>
                <a:stretch>
                  <a:fillRect l="-900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3508536" y="4318405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536" y="4318405"/>
                <a:ext cx="135348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0E863F7D-9DE0-425E-ACF1-2EC44529BDC0}"/>
              </a:ext>
            </a:extLst>
          </p:cNvPr>
          <p:cNvSpPr txBox="1"/>
          <p:nvPr/>
        </p:nvSpPr>
        <p:spPr>
          <a:xfrm>
            <a:off x="1525553" y="5039604"/>
            <a:ext cx="6348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Fractions can be expressed as divisions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5368ACE-1D6B-43F0-97E9-C18BFD934F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455508"/>
              </p:ext>
            </p:extLst>
          </p:nvPr>
        </p:nvGraphicFramePr>
        <p:xfrm>
          <a:off x="1995285" y="2377152"/>
          <a:ext cx="5040260" cy="9043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052">
                  <a:extLst>
                    <a:ext uri="{9D8B030D-6E8A-4147-A177-3AD203B41FA5}">
                      <a16:colId xmlns:a16="http://schemas.microsoft.com/office/drawing/2014/main" val="1448635688"/>
                    </a:ext>
                  </a:extLst>
                </a:gridCol>
                <a:gridCol w="1008052">
                  <a:extLst>
                    <a:ext uri="{9D8B030D-6E8A-4147-A177-3AD203B41FA5}">
                      <a16:colId xmlns:a16="http://schemas.microsoft.com/office/drawing/2014/main" val="3841226235"/>
                    </a:ext>
                  </a:extLst>
                </a:gridCol>
                <a:gridCol w="1008052">
                  <a:extLst>
                    <a:ext uri="{9D8B030D-6E8A-4147-A177-3AD203B41FA5}">
                      <a16:colId xmlns:a16="http://schemas.microsoft.com/office/drawing/2014/main" val="1547495344"/>
                    </a:ext>
                  </a:extLst>
                </a:gridCol>
                <a:gridCol w="1008052">
                  <a:extLst>
                    <a:ext uri="{9D8B030D-6E8A-4147-A177-3AD203B41FA5}">
                      <a16:colId xmlns:a16="http://schemas.microsoft.com/office/drawing/2014/main" val="119546062"/>
                    </a:ext>
                  </a:extLst>
                </a:gridCol>
                <a:gridCol w="1008052">
                  <a:extLst>
                    <a:ext uri="{9D8B030D-6E8A-4147-A177-3AD203B41FA5}">
                      <a16:colId xmlns:a16="http://schemas.microsoft.com/office/drawing/2014/main" val="157001437"/>
                    </a:ext>
                  </a:extLst>
                </a:gridCol>
              </a:tblGrid>
              <a:tr h="4521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8896466"/>
                  </a:ext>
                </a:extLst>
              </a:tr>
              <a:tr h="4521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1382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7588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C 0.00087 -0.01505 0.00278 -0.02408 0.004 -0.03797 C 0.00469 -0.04653 0.00973 -0.05278 0.01337 -0.05556 C 0.01702 -0.0581 0.02188 -0.06019 0.02587 -0.05371 C 0.03212 -0.04352 0.03594 -0.04213 0.03803 -0.02847 " pathEditMode="relative" rAng="0" ptsTypes="AAAAA">
                                      <p:cBhvr>
                                        <p:cTn id="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" y="-291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-0.01198 0.03889 C -0.01475 0.04791 -0.01771 0.05116 -0.02118 0.05278 C -0.02482 0.05463 -0.0276 0.0544 -0.03298 0.04884 C -0.03576 0.04305 -0.03472 0.04606 -0.03732 0.03264 " pathEditMode="relative" rAng="0" ptsTypes="AAAAA">
                                      <p:cBhvr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15312 0.3550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56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30" grpId="0"/>
      <p:bldP spid="30" grpId="1"/>
      <p:bldP spid="30" grpId="2"/>
      <p:bldP spid="31" grpId="0"/>
      <p:bldP spid="31" grpId="1"/>
      <p:bldP spid="31" grpId="2"/>
      <p:bldP spid="33" grpId="0"/>
      <p:bldP spid="33" grpId="1"/>
      <p:bldP spid="24" grpId="0"/>
      <p:bldP spid="32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3122191"/>
              </p:ext>
            </p:extLst>
          </p:nvPr>
        </p:nvGraphicFramePr>
        <p:xfrm>
          <a:off x="900328" y="1616198"/>
          <a:ext cx="4606834" cy="4216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034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03417">
                  <a:extLst>
                    <a:ext uri="{9D8B030D-6E8A-4147-A177-3AD203B41FA5}">
                      <a16:colId xmlns:a16="http://schemas.microsoft.com/office/drawing/2014/main" val="3148881429"/>
                    </a:ext>
                  </a:extLst>
                </a:gridCol>
              </a:tblGrid>
              <a:tr h="5919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4324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733883" y="530316"/>
                <a:ext cx="6256276" cy="767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Find the decimal equivalent of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883" y="530316"/>
                <a:ext cx="6256276" cy="767582"/>
              </a:xfrm>
              <a:prstGeom prst="rect">
                <a:avLst/>
              </a:prstGeom>
              <a:blipFill>
                <a:blip r:embed="rId5"/>
                <a:stretch>
                  <a:fillRect l="-194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3927900" y="1169097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7900" y="1169097"/>
                <a:ext cx="1353485" cy="523220"/>
              </a:xfrm>
              <a:prstGeom prst="rect">
                <a:avLst/>
              </a:prstGeom>
              <a:blipFill>
                <a:blip r:embed="rId6"/>
                <a:stretch>
                  <a:fillRect l="-90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990795"/>
              </p:ext>
            </p:extLst>
          </p:nvPr>
        </p:nvGraphicFramePr>
        <p:xfrm>
          <a:off x="5702296" y="2229467"/>
          <a:ext cx="176966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15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15" y="2241718"/>
            <a:ext cx="669379" cy="652892"/>
          </a:xfrm>
          <a:prstGeom prst="rect">
            <a:avLst/>
          </a:prstGeom>
        </p:spPr>
      </p:pic>
      <p:sp>
        <p:nvSpPr>
          <p:cNvPr id="93" name="Oval 92"/>
          <p:cNvSpPr/>
          <p:nvPr/>
        </p:nvSpPr>
        <p:spPr>
          <a:xfrm>
            <a:off x="3109089" y="183458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4" name="Oval 93"/>
          <p:cNvSpPr/>
          <p:nvPr/>
        </p:nvSpPr>
        <p:spPr>
          <a:xfrm>
            <a:off x="3109089" y="257606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95" name="Straight Connector 94"/>
          <p:cNvCxnSpPr/>
          <p:nvPr/>
        </p:nvCxnSpPr>
        <p:spPr>
          <a:xfrm flipV="1">
            <a:off x="1119016" y="2381933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768621" y="2630999"/>
            <a:ext cx="1531349" cy="292063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70" y="2241718"/>
            <a:ext cx="691008" cy="655628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396" y="2241718"/>
            <a:ext cx="691008" cy="655628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821" y="2241718"/>
            <a:ext cx="691008" cy="655628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70" y="2973739"/>
            <a:ext cx="691008" cy="655628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396" y="2973739"/>
            <a:ext cx="691008" cy="655628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821" y="2973739"/>
            <a:ext cx="691008" cy="655628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70" y="3641596"/>
            <a:ext cx="691008" cy="655628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396" y="3641596"/>
            <a:ext cx="691008" cy="655628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821" y="3641596"/>
            <a:ext cx="691008" cy="655628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70" y="4347901"/>
            <a:ext cx="691008" cy="6556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72255" y="2892942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210820" y="245051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6884295" y="2931006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6719344" y="2809138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" name="L-Shape 4"/>
          <p:cNvSpPr/>
          <p:nvPr/>
        </p:nvSpPr>
        <p:spPr>
          <a:xfrm rot="5400000">
            <a:off x="3588292" y="1948506"/>
            <a:ext cx="1399877" cy="1986303"/>
          </a:xfrm>
          <a:prstGeom prst="corner">
            <a:avLst>
              <a:gd name="adj1" fmla="val 94858"/>
              <a:gd name="adj2" fmla="val 5000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L-Shape 112"/>
          <p:cNvSpPr/>
          <p:nvPr/>
        </p:nvSpPr>
        <p:spPr>
          <a:xfrm rot="16200000">
            <a:off x="3285163" y="2993594"/>
            <a:ext cx="2033565" cy="1986303"/>
          </a:xfrm>
          <a:prstGeom prst="corner">
            <a:avLst>
              <a:gd name="adj1" fmla="val 33076"/>
              <a:gd name="adj2" fmla="val 67749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TextBox 113"/>
          <p:cNvSpPr txBox="1"/>
          <p:nvPr/>
        </p:nvSpPr>
        <p:spPr>
          <a:xfrm>
            <a:off x="6572255" y="2374126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830378" y="245051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6390620" y="4480308"/>
            <a:ext cx="135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4" grpId="0"/>
      <p:bldP spid="109" grpId="0"/>
      <p:bldP spid="110" grpId="0"/>
      <p:bldP spid="111" grpId="0"/>
      <p:bldP spid="5" grpId="0" animBg="1"/>
      <p:bldP spid="113" grpId="0" animBg="1"/>
      <p:bldP spid="114" grpId="0"/>
      <p:bldP spid="115" grpId="0"/>
      <p:bldP spid="1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518254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254" y="1935580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06072" y="506957"/>
            <a:ext cx="86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equivalent decimals for these fractions.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35759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24914" y="411692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914" y="4116920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292856"/>
              </p:ext>
            </p:extLst>
          </p:nvPr>
        </p:nvGraphicFramePr>
        <p:xfrm>
          <a:off x="4318754" y="1536354"/>
          <a:ext cx="176966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15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5209032" y="219982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27278" y="177931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466084" y="22409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35802" y="2122294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209032" y="1681013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466084" y="177931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873662" y="2034885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662" y="2034885"/>
                <a:ext cx="1353485" cy="523220"/>
              </a:xfrm>
              <a:prstGeom prst="rect">
                <a:avLst/>
              </a:prstGeom>
              <a:blipFill>
                <a:blip r:embed="rId8"/>
                <a:stretch>
                  <a:fillRect l="-90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5769444" y="22409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646113" y="2122294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769444" y="177931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835024" y="2050328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0.75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424914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914" y="1935580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06072" y="506957"/>
            <a:ext cx="86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equivalent decimals for these fractions.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24914" y="411692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914" y="4116920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292856"/>
              </p:ext>
            </p:extLst>
          </p:nvPr>
        </p:nvGraphicFramePr>
        <p:xfrm>
          <a:off x="4318754" y="1536354"/>
          <a:ext cx="176966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15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2415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873662" y="2034885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662" y="2034885"/>
                <a:ext cx="1353485" cy="523220"/>
              </a:xfrm>
              <a:prstGeom prst="rect">
                <a:avLst/>
              </a:prstGeom>
              <a:blipFill>
                <a:blip r:embed="rId7"/>
                <a:stretch>
                  <a:fillRect l="-90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835024" y="2050328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0.75</a:t>
            </a: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404188"/>
              </p:ext>
            </p:extLst>
          </p:nvPr>
        </p:nvGraphicFramePr>
        <p:xfrm>
          <a:off x="4398782" y="3700649"/>
          <a:ext cx="2135535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107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660742718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119502" y="4439224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66824" y="38716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369001" y="4434082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210823" y="4302343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145109" y="386450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382913" y="38716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748683" y="4274280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8683" y="4274280"/>
                <a:ext cx="1353485" cy="523220"/>
              </a:xfrm>
              <a:prstGeom prst="rect">
                <a:avLst/>
              </a:prstGeom>
              <a:blipFill>
                <a:blip r:embed="rId8"/>
                <a:stretch>
                  <a:fillRect l="-945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5697361" y="4434082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55676" y="4302343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668905" y="38716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35024" y="4289723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0.375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019702" y="4434082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870733" y="4302343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974462" y="38716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028467D-2CAA-4EAB-AC5D-EE57C8A4AC3D}"/>
              </a:ext>
            </a:extLst>
          </p:cNvPr>
          <p:cNvSpPr txBox="1"/>
          <p:nvPr/>
        </p:nvSpPr>
        <p:spPr>
          <a:xfrm>
            <a:off x="5209032" y="219982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6BA8948-C1B0-4A66-8333-C66D3E6D46EA}"/>
              </a:ext>
            </a:extLst>
          </p:cNvPr>
          <p:cNvSpPr txBox="1"/>
          <p:nvPr/>
        </p:nvSpPr>
        <p:spPr>
          <a:xfrm>
            <a:off x="4827278" y="177931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9229701-FD88-497D-BF69-B803D07B36E6}"/>
              </a:ext>
            </a:extLst>
          </p:cNvPr>
          <p:cNvSpPr txBox="1"/>
          <p:nvPr/>
        </p:nvSpPr>
        <p:spPr>
          <a:xfrm>
            <a:off x="5466084" y="22409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F5412F4-DF1D-4393-8DC1-AC6415D19D60}"/>
              </a:ext>
            </a:extLst>
          </p:cNvPr>
          <p:cNvSpPr txBox="1"/>
          <p:nvPr/>
        </p:nvSpPr>
        <p:spPr>
          <a:xfrm>
            <a:off x="5335802" y="2122294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10DCBD0-C101-46C0-810B-A8C86B009089}"/>
              </a:ext>
            </a:extLst>
          </p:cNvPr>
          <p:cNvSpPr txBox="1"/>
          <p:nvPr/>
        </p:nvSpPr>
        <p:spPr>
          <a:xfrm>
            <a:off x="5209032" y="1681013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4D3B082-BC23-433B-907E-EC65867C5545}"/>
              </a:ext>
            </a:extLst>
          </p:cNvPr>
          <p:cNvSpPr txBox="1"/>
          <p:nvPr/>
        </p:nvSpPr>
        <p:spPr>
          <a:xfrm>
            <a:off x="5466084" y="177931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2A6A5A3-85CD-4191-8B85-F61806CC6322}"/>
              </a:ext>
            </a:extLst>
          </p:cNvPr>
          <p:cNvSpPr txBox="1"/>
          <p:nvPr/>
        </p:nvSpPr>
        <p:spPr>
          <a:xfrm>
            <a:off x="5769444" y="224092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8C574A8-84A5-44A8-8E63-13C592F4D290}"/>
              </a:ext>
            </a:extLst>
          </p:cNvPr>
          <p:cNvSpPr txBox="1"/>
          <p:nvPr/>
        </p:nvSpPr>
        <p:spPr>
          <a:xfrm>
            <a:off x="5646113" y="2122294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40EBF50-DDF1-4560-812E-9BFA3664C8AA}"/>
              </a:ext>
            </a:extLst>
          </p:cNvPr>
          <p:cNvSpPr txBox="1"/>
          <p:nvPr/>
        </p:nvSpPr>
        <p:spPr>
          <a:xfrm>
            <a:off x="5769444" y="177931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623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81983" y="136063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983" y="1360630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06072" y="506957"/>
            <a:ext cx="86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equivalent decimals for these fractions.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349713" y="2837552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713" y="2837552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893693"/>
              </p:ext>
            </p:extLst>
          </p:nvPr>
        </p:nvGraphicFramePr>
        <p:xfrm>
          <a:off x="3359085" y="1013134"/>
          <a:ext cx="2375792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94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532289" y="167660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50535" y="125609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17237" y="1720111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59059" y="1619897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32289" y="1215543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70093" y="125609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196919" y="1511665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25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6919" y="1511665"/>
                <a:ext cx="1353485" cy="523220"/>
              </a:xfrm>
              <a:prstGeom prst="rect">
                <a:avLst/>
              </a:prstGeom>
              <a:blipFill>
                <a:blip r:embed="rId7"/>
                <a:stretch>
                  <a:fillRect l="-90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5291793" y="1720111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10537" y="1616797"/>
            <a:ext cx="573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187048" y="125609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158281" y="1527108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0.08</a:t>
            </a: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94471"/>
              </p:ext>
            </p:extLst>
          </p:nvPr>
        </p:nvGraphicFramePr>
        <p:xfrm>
          <a:off x="3464521" y="2348789"/>
          <a:ext cx="2135535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107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660742718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210848" y="305349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71005" y="251976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34740" y="306083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76562" y="2977575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210848" y="251264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448652" y="251976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186267" y="2879022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267" y="2879022"/>
                <a:ext cx="1353485" cy="523220"/>
              </a:xfrm>
              <a:prstGeom prst="rect">
                <a:avLst/>
              </a:prstGeom>
              <a:blipFill>
                <a:blip r:embed="rId8"/>
                <a:stretch>
                  <a:fillRect l="-945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6158281" y="2742010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1349713" y="4339602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713" y="4339602"/>
                <a:ext cx="1106424" cy="76431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Picture 5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9131" y="5324140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81983" y="136063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983" y="1360630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06072" y="506957"/>
            <a:ext cx="86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equivalent decimals for these fractions.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349713" y="2837552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713" y="2837552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893693"/>
              </p:ext>
            </p:extLst>
          </p:nvPr>
        </p:nvGraphicFramePr>
        <p:xfrm>
          <a:off x="3359085" y="1013134"/>
          <a:ext cx="2375792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94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196919" y="1511665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25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6919" y="1511665"/>
                <a:ext cx="1353485" cy="523220"/>
              </a:xfrm>
              <a:prstGeom prst="rect">
                <a:avLst/>
              </a:prstGeom>
              <a:blipFill>
                <a:blip r:embed="rId7"/>
                <a:stretch>
                  <a:fillRect l="-90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158281" y="1527108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0.08</a:t>
            </a: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94471"/>
              </p:ext>
            </p:extLst>
          </p:nvPr>
        </p:nvGraphicFramePr>
        <p:xfrm>
          <a:off x="3464521" y="2348789"/>
          <a:ext cx="2135535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107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  <a:gridCol w="427107">
                  <a:extLst>
                    <a:ext uri="{9D8B030D-6E8A-4147-A177-3AD203B41FA5}">
                      <a16:colId xmlns:a16="http://schemas.microsoft.com/office/drawing/2014/main" val="3660742718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210848" y="3053944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71005" y="251976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34740" y="306083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76562" y="2977575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210848" y="251264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448652" y="251976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186267" y="2879022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267" y="2879022"/>
                <a:ext cx="1353485" cy="523220"/>
              </a:xfrm>
              <a:prstGeom prst="rect">
                <a:avLst/>
              </a:prstGeom>
              <a:blipFill>
                <a:blip r:embed="rId8"/>
                <a:stretch>
                  <a:fillRect l="-945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6158281" y="2742010"/>
            <a:ext cx="146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1349713" y="4339602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713" y="4339602"/>
                <a:ext cx="1106424" cy="76431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263741"/>
              </p:ext>
            </p:extLst>
          </p:nvPr>
        </p:nvGraphicFramePr>
        <p:xfrm>
          <a:off x="3273202" y="3938035"/>
          <a:ext cx="2375792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94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93948">
                  <a:extLst>
                    <a:ext uri="{9D8B030D-6E8A-4147-A177-3AD203B41FA5}">
                      <a16:colId xmlns:a16="http://schemas.microsoft.com/office/drawing/2014/main" val="3709160040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4446406" y="460151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064652" y="4180996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31354" y="465312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73176" y="4517706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446406" y="4082694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684210" y="4180996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/>
              <p:nvPr/>
            </p:nvSpPr>
            <p:spPr>
              <a:xfrm>
                <a:off x="2186267" y="4434972"/>
                <a:ext cx="1353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0E863F7D-9DE0-425E-ACF1-2EC44529B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267" y="4434972"/>
                <a:ext cx="1353485" cy="523220"/>
              </a:xfrm>
              <a:prstGeom prst="rect">
                <a:avLst/>
              </a:prstGeom>
              <a:blipFill>
                <a:blip r:embed="rId10"/>
                <a:stretch>
                  <a:fillRect l="-945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5205910" y="465312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061827" y="4514606"/>
            <a:ext cx="573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101165" y="4180996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214060" y="4452009"/>
            <a:ext cx="1991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0.111111…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570304" y="4653120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424310" y="4496614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54500" y="4186216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487927" y="4234917"/>
            <a:ext cx="1469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226469" y="4451238"/>
            <a:ext cx="1991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28E0312-30B7-4B72-B6AD-E7CA07E8357A}"/>
              </a:ext>
            </a:extLst>
          </p:cNvPr>
          <p:cNvSpPr txBox="1"/>
          <p:nvPr/>
        </p:nvSpPr>
        <p:spPr>
          <a:xfrm>
            <a:off x="4532289" y="1676609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1D5202-AD13-4B8F-8B45-233AECB60A4E}"/>
              </a:ext>
            </a:extLst>
          </p:cNvPr>
          <p:cNvSpPr txBox="1"/>
          <p:nvPr/>
        </p:nvSpPr>
        <p:spPr>
          <a:xfrm>
            <a:off x="4150535" y="125609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85B9B6E-01E0-4EF7-8D99-15FE9D53E780}"/>
              </a:ext>
            </a:extLst>
          </p:cNvPr>
          <p:cNvSpPr txBox="1"/>
          <p:nvPr/>
        </p:nvSpPr>
        <p:spPr>
          <a:xfrm>
            <a:off x="4817237" y="1720111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24DF287-7B6A-4683-8F12-2351D73B58CD}"/>
              </a:ext>
            </a:extLst>
          </p:cNvPr>
          <p:cNvSpPr txBox="1"/>
          <p:nvPr/>
        </p:nvSpPr>
        <p:spPr>
          <a:xfrm>
            <a:off x="4659059" y="1619897"/>
            <a:ext cx="222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218D75C-3B1D-4C2F-9DB8-C97781F1AC69}"/>
              </a:ext>
            </a:extLst>
          </p:cNvPr>
          <p:cNvSpPr txBox="1"/>
          <p:nvPr/>
        </p:nvSpPr>
        <p:spPr>
          <a:xfrm>
            <a:off x="4532289" y="1215543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17F67FE-E770-4785-A484-5600337FE96A}"/>
              </a:ext>
            </a:extLst>
          </p:cNvPr>
          <p:cNvSpPr txBox="1"/>
          <p:nvPr/>
        </p:nvSpPr>
        <p:spPr>
          <a:xfrm>
            <a:off x="4770093" y="125609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DEB157-3761-4BC6-B352-9EA6E326F81F}"/>
              </a:ext>
            </a:extLst>
          </p:cNvPr>
          <p:cNvSpPr txBox="1"/>
          <p:nvPr/>
        </p:nvSpPr>
        <p:spPr>
          <a:xfrm>
            <a:off x="5291793" y="1720111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CB6DBC3-EBED-40B6-881C-5FB280CFB3CF}"/>
              </a:ext>
            </a:extLst>
          </p:cNvPr>
          <p:cNvSpPr txBox="1"/>
          <p:nvPr/>
        </p:nvSpPr>
        <p:spPr>
          <a:xfrm>
            <a:off x="5010537" y="1616797"/>
            <a:ext cx="573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552386C-295F-44A8-815F-7E4C81C4B77B}"/>
              </a:ext>
            </a:extLst>
          </p:cNvPr>
          <p:cNvSpPr txBox="1"/>
          <p:nvPr/>
        </p:nvSpPr>
        <p:spPr>
          <a:xfrm>
            <a:off x="5187048" y="1256095"/>
            <a:ext cx="22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054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4" grpId="1"/>
      <p:bldP spid="65" grpId="0"/>
      <p:bldP spid="66" grpId="0"/>
      <p:bldP spid="67" grpId="0"/>
      <p:bldP spid="68" grpId="0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2256177" y="347057"/>
            <a:ext cx="4576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Rosie is thinking of a fraction.</a:t>
            </a:r>
          </a:p>
        </p:txBody>
      </p:sp>
      <p:pic>
        <p:nvPicPr>
          <p:cNvPr id="16" name="Picture 1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43" y="870277"/>
            <a:ext cx="804616" cy="1136845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131034" y="1090670"/>
            <a:ext cx="4136904" cy="881349"/>
          </a:xfrm>
          <a:prstGeom prst="wedgeRoundRectCallout">
            <a:avLst>
              <a:gd name="adj1" fmla="val -62377"/>
              <a:gd name="adj2" fmla="val -5000"/>
              <a:gd name="adj3" fmla="val 16667"/>
            </a:avLst>
          </a:prstGeom>
          <a:noFill/>
          <a:ln w="254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I convert it to a decimal it’s between 0.3 and 0.34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55075" y="2171899"/>
            <a:ext cx="6378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fraction could Rosie be thinking of?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35759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89312" y="3012031"/>
            <a:ext cx="122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0.31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16821" y="3012031"/>
            <a:ext cx="122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0.32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05141" y="3009533"/>
            <a:ext cx="122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0.33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300451" y="385216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0451" y="3852163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977928" y="385216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7928" y="3852163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091856" y="385216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856" y="3852163"/>
                <a:ext cx="1106424" cy="76431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325610" y="385216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5610" y="3852163"/>
                <a:ext cx="1106424" cy="76431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2460569" y="3012031"/>
            <a:ext cx="122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0.311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520803" y="3852163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803" y="3852163"/>
                <a:ext cx="1106424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4351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30" grpId="0"/>
      <p:bldP spid="30" grpId="1"/>
      <p:bldP spid="31" grpId="0"/>
      <p:bldP spid="32" grpId="0"/>
      <p:bldP spid="33" grpId="0"/>
      <p:bldP spid="34" grpId="0"/>
      <p:bldP spid="35" grpId="0"/>
      <p:bldP spid="35" grpId="1"/>
      <p:bldP spid="36" grpId="0"/>
      <p:bldP spid="37" grpId="0"/>
      <p:bldP spid="38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.3|3.7|3.2|1.8|1.8|5.6|1.6|3.9|6.5|0.7|3.2|7|5.4|5|3.2|1|4.6|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5|1.1|3.5|1.5|1.3|2.1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2.1|12.2|3.8|4|3.9|1.1|1|1.3|1.8|7.2|0.9|1.4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2.4|2.2|7.4|3.6|2.1|1.1|6.6|5.5|1.3|7.9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1|6.7|1.9|1|0.7|5.4|9.1|1.5|8|5.5|1.4|7.9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3|2.6|1.8|1.1|1.2|1.1|4.5|2.2|0.5|1.8|2.6|5.9|2.4|4.3|1.7|1.6|1|1.5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5|1.8|1.8|0.8|1|1.8|1|0.7|0.4|0.4|0.6|3.6|3.1|3.8|0.8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7.4|4.8|7.1|27.5|2|1.9|4.5|2.4|2.8|0.7|2.5|12.6|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02A746-947D-4689-8134-D8D204AB80C5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www.w3.org/XML/1998/namespace"/>
    <ds:schemaRef ds:uri="cee99ee9-287b-4f9a-957c-ba5ae7375c9a"/>
    <ds:schemaRef ds:uri="522d4c35-b548-4432-90ae-af4376e1c4b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4508</TotalTime>
  <Words>384</Words>
  <Application>Microsoft Macintosh PowerPoint</Application>
  <PresentationFormat>On-screen Show (4:3)</PresentationFormat>
  <Paragraphs>207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253</cp:revision>
  <dcterms:created xsi:type="dcterms:W3CDTF">2019-07-05T11:02:13Z</dcterms:created>
  <dcterms:modified xsi:type="dcterms:W3CDTF">2021-01-08T09:44:42Z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