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71" r:id="rId3"/>
    <p:sldId id="269" r:id="rId4"/>
    <p:sldId id="27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1CA0AC-5683-452B-9A52-5CAF62B0C193}" v="14" dt="2021-01-15T12:39:44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Relationship Id="rId14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ey Tuson" userId="7eb0f776-13a5-4d05-b113-0b097e897dc1" providerId="ADAL" clId="{551CA0AC-5683-452B-9A52-5CAF62B0C193}"/>
    <pc:docChg chg="custSel mod addSld modSld sldOrd">
      <pc:chgData name="Lesley Tuson" userId="7eb0f776-13a5-4d05-b113-0b097e897dc1" providerId="ADAL" clId="{551CA0AC-5683-452B-9A52-5CAF62B0C193}" dt="2021-01-15T12:40:14.142" v="94" actId="1076"/>
      <pc:docMkLst>
        <pc:docMk/>
      </pc:docMkLst>
      <pc:sldChg chg="addSp delSp modSp modTransition modAnim">
        <pc:chgData name="Lesley Tuson" userId="7eb0f776-13a5-4d05-b113-0b097e897dc1" providerId="ADAL" clId="{551CA0AC-5683-452B-9A52-5CAF62B0C193}" dt="2021-01-15T12:26:10.182" v="26"/>
        <pc:sldMkLst>
          <pc:docMk/>
          <pc:sldMk cId="4053582637" sldId="268"/>
        </pc:sldMkLst>
        <pc:picChg chg="add del mod">
          <ac:chgData name="Lesley Tuson" userId="7eb0f776-13a5-4d05-b113-0b097e897dc1" providerId="ADAL" clId="{551CA0AC-5683-452B-9A52-5CAF62B0C193}" dt="2021-01-15T12:24:43.479" v="25"/>
          <ac:picMkLst>
            <pc:docMk/>
            <pc:sldMk cId="4053582637" sldId="268"/>
            <ac:picMk id="2" creationId="{96AF8A9F-C9F7-4C65-9A6B-741A92370FF2}"/>
          </ac:picMkLst>
        </pc:picChg>
        <pc:picChg chg="add mod">
          <ac:chgData name="Lesley Tuson" userId="7eb0f776-13a5-4d05-b113-0b097e897dc1" providerId="ADAL" clId="{551CA0AC-5683-452B-9A52-5CAF62B0C193}" dt="2021-01-15T12:26:10.182" v="26"/>
          <ac:picMkLst>
            <pc:docMk/>
            <pc:sldMk cId="4053582637" sldId="268"/>
            <ac:picMk id="3" creationId="{4B08D9DA-C8C8-4E79-AF3D-2B4F3993D297}"/>
          </ac:picMkLst>
        </pc:picChg>
      </pc:sldChg>
      <pc:sldChg chg="addSp modSp new mod setBg">
        <pc:chgData name="Lesley Tuson" userId="7eb0f776-13a5-4d05-b113-0b097e897dc1" providerId="ADAL" clId="{551CA0AC-5683-452B-9A52-5CAF62B0C193}" dt="2021-01-15T12:34:18.855" v="79" actId="692"/>
        <pc:sldMkLst>
          <pc:docMk/>
          <pc:sldMk cId="4271703649" sldId="269"/>
        </pc:sldMkLst>
        <pc:spChg chg="add mod">
          <ac:chgData name="Lesley Tuson" userId="7eb0f776-13a5-4d05-b113-0b097e897dc1" providerId="ADAL" clId="{551CA0AC-5683-452B-9A52-5CAF62B0C193}" dt="2021-01-15T12:32:35.076" v="44" actId="20577"/>
          <ac:spMkLst>
            <pc:docMk/>
            <pc:sldMk cId="4271703649" sldId="269"/>
            <ac:spMk id="9" creationId="{68235BC6-D2A4-439B-85E2-EE05CBA534DC}"/>
          </ac:spMkLst>
        </pc:spChg>
        <pc:spChg chg="add mod">
          <ac:chgData name="Lesley Tuson" userId="7eb0f776-13a5-4d05-b113-0b097e897dc1" providerId="ADAL" clId="{551CA0AC-5683-452B-9A52-5CAF62B0C193}" dt="2021-01-15T12:32:39.145" v="45" actId="20577"/>
          <ac:spMkLst>
            <pc:docMk/>
            <pc:sldMk cId="4271703649" sldId="269"/>
            <ac:spMk id="10" creationId="{5B5E7D47-4E7C-4489-AF22-4B9D15C1CA97}"/>
          </ac:spMkLst>
        </pc:spChg>
        <pc:spChg chg="add mod">
          <ac:chgData name="Lesley Tuson" userId="7eb0f776-13a5-4d05-b113-0b097e897dc1" providerId="ADAL" clId="{551CA0AC-5683-452B-9A52-5CAF62B0C193}" dt="2021-01-15T12:32:15.200" v="40" actId="1076"/>
          <ac:spMkLst>
            <pc:docMk/>
            <pc:sldMk cId="4271703649" sldId="269"/>
            <ac:spMk id="11" creationId="{11609A89-801D-4005-88CC-0E13F0BAB174}"/>
          </ac:spMkLst>
        </pc:spChg>
        <pc:spChg chg="add mod">
          <ac:chgData name="Lesley Tuson" userId="7eb0f776-13a5-4d05-b113-0b097e897dc1" providerId="ADAL" clId="{551CA0AC-5683-452B-9A52-5CAF62B0C193}" dt="2021-01-15T12:32:30.279" v="42" actId="1076"/>
          <ac:spMkLst>
            <pc:docMk/>
            <pc:sldMk cId="4271703649" sldId="269"/>
            <ac:spMk id="12" creationId="{5581D06B-24B5-43A9-82C9-0B2A6C81DB94}"/>
          </ac:spMkLst>
        </pc:spChg>
        <pc:spChg chg="add mod">
          <ac:chgData name="Lesley Tuson" userId="7eb0f776-13a5-4d05-b113-0b097e897dc1" providerId="ADAL" clId="{551CA0AC-5683-452B-9A52-5CAF62B0C193}" dt="2021-01-15T12:33:32.743" v="73" actId="1076"/>
          <ac:spMkLst>
            <pc:docMk/>
            <pc:sldMk cId="4271703649" sldId="269"/>
            <ac:spMk id="13" creationId="{F911E079-0C32-4E77-BF9D-82384D101481}"/>
          </ac:spMkLst>
        </pc:spChg>
        <pc:picChg chg="add mod">
          <ac:chgData name="Lesley Tuson" userId="7eb0f776-13a5-4d05-b113-0b097e897dc1" providerId="ADAL" clId="{551CA0AC-5683-452B-9A52-5CAF62B0C193}" dt="2021-01-15T12:31:24.286" v="35" actId="1076"/>
          <ac:picMkLst>
            <pc:docMk/>
            <pc:sldMk cId="4271703649" sldId="269"/>
            <ac:picMk id="3" creationId="{BB2D7D95-D20C-45EC-B178-93C1E41AA6A1}"/>
          </ac:picMkLst>
        </pc:picChg>
        <pc:picChg chg="add mod">
          <ac:chgData name="Lesley Tuson" userId="7eb0f776-13a5-4d05-b113-0b097e897dc1" providerId="ADAL" clId="{551CA0AC-5683-452B-9A52-5CAF62B0C193}" dt="2021-01-15T12:29:17.804" v="28"/>
          <ac:picMkLst>
            <pc:docMk/>
            <pc:sldMk cId="4271703649" sldId="269"/>
            <ac:picMk id="4" creationId="{05A229EE-72C4-481D-B35D-0BCE49B1033A}"/>
          </ac:picMkLst>
        </pc:picChg>
        <pc:cxnChg chg="add mod">
          <ac:chgData name="Lesley Tuson" userId="7eb0f776-13a5-4d05-b113-0b097e897dc1" providerId="ADAL" clId="{551CA0AC-5683-452B-9A52-5CAF62B0C193}" dt="2021-01-15T12:34:10.056" v="78" actId="692"/>
          <ac:cxnSpMkLst>
            <pc:docMk/>
            <pc:sldMk cId="4271703649" sldId="269"/>
            <ac:cxnSpMk id="6" creationId="{2DE20AAB-AAF4-40F6-8067-3D34FD7A7179}"/>
          </ac:cxnSpMkLst>
        </pc:cxnChg>
        <pc:cxnChg chg="add mod">
          <ac:chgData name="Lesley Tuson" userId="7eb0f776-13a5-4d05-b113-0b097e897dc1" providerId="ADAL" clId="{551CA0AC-5683-452B-9A52-5CAF62B0C193}" dt="2021-01-15T12:34:18.855" v="79" actId="692"/>
          <ac:cxnSpMkLst>
            <pc:docMk/>
            <pc:sldMk cId="4271703649" sldId="269"/>
            <ac:cxnSpMk id="8" creationId="{FF112F3F-BE9C-480A-9553-C5FEAA035303}"/>
          </ac:cxnSpMkLst>
        </pc:cxnChg>
      </pc:sldChg>
      <pc:sldChg chg="addSp modSp new mod setBg">
        <pc:chgData name="Lesley Tuson" userId="7eb0f776-13a5-4d05-b113-0b097e897dc1" providerId="ADAL" clId="{551CA0AC-5683-452B-9A52-5CAF62B0C193}" dt="2021-01-15T12:30:18.724" v="29"/>
        <pc:sldMkLst>
          <pc:docMk/>
          <pc:sldMk cId="1393100217" sldId="270"/>
        </pc:sldMkLst>
        <pc:picChg chg="add mod">
          <ac:chgData name="Lesley Tuson" userId="7eb0f776-13a5-4d05-b113-0b097e897dc1" providerId="ADAL" clId="{551CA0AC-5683-452B-9A52-5CAF62B0C193}" dt="2021-01-15T12:19:11.990" v="13" actId="1076"/>
          <ac:picMkLst>
            <pc:docMk/>
            <pc:sldMk cId="1393100217" sldId="270"/>
            <ac:picMk id="3" creationId="{E03C47CB-DAE4-45E0-98E3-A31CD81378C0}"/>
          </ac:picMkLst>
        </pc:picChg>
        <pc:picChg chg="add mod">
          <ac:chgData name="Lesley Tuson" userId="7eb0f776-13a5-4d05-b113-0b097e897dc1" providerId="ADAL" clId="{551CA0AC-5683-452B-9A52-5CAF62B0C193}" dt="2021-01-15T12:30:18.724" v="29"/>
          <ac:picMkLst>
            <pc:docMk/>
            <pc:sldMk cId="1393100217" sldId="270"/>
            <ac:picMk id="4" creationId="{4B1BA070-A4B1-4CD3-A9CE-E1974D7C0C33}"/>
          </ac:picMkLst>
        </pc:picChg>
      </pc:sldChg>
      <pc:sldChg chg="addSp modSp new mod ord setBg">
        <pc:chgData name="Lesley Tuson" userId="7eb0f776-13a5-4d05-b113-0b097e897dc1" providerId="ADAL" clId="{551CA0AC-5683-452B-9A52-5CAF62B0C193}" dt="2021-01-15T12:40:14.142" v="94" actId="1076"/>
        <pc:sldMkLst>
          <pc:docMk/>
          <pc:sldMk cId="2234759669" sldId="271"/>
        </pc:sldMkLst>
        <pc:spChg chg="add mod">
          <ac:chgData name="Lesley Tuson" userId="7eb0f776-13a5-4d05-b113-0b097e897dc1" providerId="ADAL" clId="{551CA0AC-5683-452B-9A52-5CAF62B0C193}" dt="2021-01-15T12:40:14.142" v="94" actId="1076"/>
          <ac:spMkLst>
            <pc:docMk/>
            <pc:sldMk cId="2234759669" sldId="271"/>
            <ac:spMk id="6" creationId="{07F44CF2-614A-48C8-931D-E523A190213F}"/>
          </ac:spMkLst>
        </pc:spChg>
        <pc:spChg chg="add">
          <ac:chgData name="Lesley Tuson" userId="7eb0f776-13a5-4d05-b113-0b097e897dc1" providerId="ADAL" clId="{551CA0AC-5683-452B-9A52-5CAF62B0C193}" dt="2021-01-15T12:20:15.161" v="16" actId="26606"/>
          <ac:spMkLst>
            <pc:docMk/>
            <pc:sldMk cId="2234759669" sldId="271"/>
            <ac:spMk id="8" creationId="{7BDAC5B6-20CE-447F-8BA1-F2274AC7AE5B}"/>
          </ac:spMkLst>
        </pc:spChg>
        <pc:spChg chg="add">
          <ac:chgData name="Lesley Tuson" userId="7eb0f776-13a5-4d05-b113-0b097e897dc1" providerId="ADAL" clId="{551CA0AC-5683-452B-9A52-5CAF62B0C193}" dt="2021-01-15T12:20:15.161" v="16" actId="26606"/>
          <ac:spMkLst>
            <pc:docMk/>
            <pc:sldMk cId="2234759669" sldId="271"/>
            <ac:spMk id="10" creationId="{D1D22B31-BF8F-446B-9009-8A251FB177CB}"/>
          </ac:spMkLst>
        </pc:spChg>
        <pc:picChg chg="add mod">
          <ac:chgData name="Lesley Tuson" userId="7eb0f776-13a5-4d05-b113-0b097e897dc1" providerId="ADAL" clId="{551CA0AC-5683-452B-9A52-5CAF62B0C193}" dt="2021-01-15T12:20:20.991" v="17" actId="1076"/>
          <ac:picMkLst>
            <pc:docMk/>
            <pc:sldMk cId="2234759669" sldId="271"/>
            <ac:picMk id="3" creationId="{3B5B14BB-CC52-4290-A035-68FBC6CF952A}"/>
          </ac:picMkLst>
        </pc:picChg>
        <pc:picChg chg="add mod">
          <ac:chgData name="Lesley Tuson" userId="7eb0f776-13a5-4d05-b113-0b097e897dc1" providerId="ADAL" clId="{551CA0AC-5683-452B-9A52-5CAF62B0C193}" dt="2021-01-15T12:21:46.678" v="21" actId="1076"/>
          <ac:picMkLst>
            <pc:docMk/>
            <pc:sldMk cId="2234759669" sldId="271"/>
            <ac:picMk id="4" creationId="{2271C1AF-B56E-4C9A-AE61-E991B4AE20E4}"/>
          </ac:picMkLst>
        </pc:picChg>
        <pc:picChg chg="add mod">
          <ac:chgData name="Lesley Tuson" userId="7eb0f776-13a5-4d05-b113-0b097e897dc1" providerId="ADAL" clId="{551CA0AC-5683-452B-9A52-5CAF62B0C193}" dt="2021-01-15T12:27:06.971" v="27"/>
          <ac:picMkLst>
            <pc:docMk/>
            <pc:sldMk cId="2234759669" sldId="271"/>
            <ac:picMk id="5" creationId="{D93014F6-D340-4852-942A-039B5FC3AE4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5302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348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8.pn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8.png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3924" y="1224954"/>
            <a:ext cx="9077731" cy="506011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9258" y="847004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>
            <a:off x="9722336" y="1880083"/>
            <a:ext cx="128566" cy="32620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V="1">
            <a:off x="9733020" y="1200150"/>
            <a:ext cx="280930" cy="71326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2164" y="1225767"/>
            <a:ext cx="1518036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79760" y="2225852"/>
            <a:ext cx="1518036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54880" y="3647781"/>
            <a:ext cx="1518036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7577" y="4615344"/>
            <a:ext cx="1518036" cy="85961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08D9DA-C8C8-4E79-AF3D-2B4F3993D29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3582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722"/>
    </mc:Choice>
    <mc:Fallback>
      <p:transition spd="slow" advTm="80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BDAC5B6-20CE-447F-8BA1-F2274AC7A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D22B31-BF8F-446B-9009-8A251FB17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B14BB-CC52-4290-A035-68FBC6CF95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4380" y="1048603"/>
            <a:ext cx="3972733" cy="41079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271C1AF-B56E-4C9A-AE61-E991B4AE20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7987" y="1271587"/>
            <a:ext cx="4711418" cy="367188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93014F6-D340-4852-942A-039B5FC3AE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F44CF2-614A-48C8-931D-E523A190213F}"/>
              </a:ext>
            </a:extLst>
          </p:cNvPr>
          <p:cNvSpPr txBox="1"/>
          <p:nvPr/>
        </p:nvSpPr>
        <p:spPr>
          <a:xfrm>
            <a:off x="8323255" y="2686050"/>
            <a:ext cx="15808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3200" dirty="0">
                <a:solidFill>
                  <a:srgbClr val="FF0000"/>
                </a:solidFill>
              </a:rPr>
              <a:t>or 05:04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759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687"/>
    </mc:Choice>
    <mc:Fallback>
      <p:transition spd="slow" advTm="47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BB2D7D95-D20C-45EC-B178-93C1E41AA6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381955" y="747452"/>
            <a:ext cx="7428089" cy="557106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5A229EE-72C4-481D-B35D-0BCE49B10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DE20AAB-AAF4-40F6-8067-3D34FD7A7179}"/>
              </a:ext>
            </a:extLst>
          </p:cNvPr>
          <p:cNvCxnSpPr/>
          <p:nvPr/>
        </p:nvCxnSpPr>
        <p:spPr>
          <a:xfrm>
            <a:off x="3204839" y="4536489"/>
            <a:ext cx="0" cy="47939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or: Elbow 7">
            <a:extLst>
              <a:ext uri="{FF2B5EF4-FFF2-40B4-BE49-F238E27FC236}">
                <a16:creationId xmlns:a16="http://schemas.microsoft.com/office/drawing/2014/main" id="{FF112F3F-BE9C-480A-9553-C5FEAA035303}"/>
              </a:ext>
            </a:extLst>
          </p:cNvPr>
          <p:cNvCxnSpPr/>
          <p:nvPr/>
        </p:nvCxnSpPr>
        <p:spPr>
          <a:xfrm rot="5400000">
            <a:off x="4216893" y="4776186"/>
            <a:ext cx="479394" cy="1270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68235BC6-D2A4-439B-85E2-EE05CBA534DC}"/>
              </a:ext>
            </a:extLst>
          </p:cNvPr>
          <p:cNvSpPr/>
          <p:nvPr/>
        </p:nvSpPr>
        <p:spPr>
          <a:xfrm>
            <a:off x="2840854" y="5113538"/>
            <a:ext cx="825623" cy="381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40</a:t>
            </a:r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5E7D47-4E7C-4489-AF22-4B9D15C1CA97}"/>
              </a:ext>
            </a:extLst>
          </p:cNvPr>
          <p:cNvSpPr/>
          <p:nvPr/>
        </p:nvSpPr>
        <p:spPr>
          <a:xfrm>
            <a:off x="4154750" y="5113538"/>
            <a:ext cx="825623" cy="381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609A89-801D-4005-88CC-0E13F0BAB174}"/>
              </a:ext>
            </a:extLst>
          </p:cNvPr>
          <p:cNvSpPr txBox="1"/>
          <p:nvPr/>
        </p:nvSpPr>
        <p:spPr>
          <a:xfrm>
            <a:off x="2618912" y="4587990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dirty="0"/>
              <a:t>÷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81D06B-24B5-43A9-82C9-0B2A6C81DB94}"/>
              </a:ext>
            </a:extLst>
          </p:cNvPr>
          <p:cNvSpPr txBox="1"/>
          <p:nvPr/>
        </p:nvSpPr>
        <p:spPr>
          <a:xfrm>
            <a:off x="3979981" y="4611093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dirty="0"/>
              <a:t>÷ 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11E079-0C32-4E77-BF9D-82384D101481}"/>
              </a:ext>
            </a:extLst>
          </p:cNvPr>
          <p:cNvSpPr txBox="1"/>
          <p:nvPr/>
        </p:nvSpPr>
        <p:spPr>
          <a:xfrm>
            <a:off x="10014012" y="3055931"/>
            <a:ext cx="18288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/>
              <a:t>(</a:t>
            </a:r>
            <a:r>
              <a:rPr lang="en-US" sz="2800" dirty="0"/>
              <a:t>26 X 7 )</a:t>
            </a:r>
          </a:p>
          <a:p>
            <a:pPr algn="l"/>
            <a:r>
              <a:rPr lang="en-US" sz="2800" dirty="0"/>
              <a:t>(26 x 20)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7170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975"/>
    </mc:Choice>
    <mc:Fallback>
      <p:transition spd="slow" advTm="99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E03C47CB-DAE4-45E0-98E3-A31CD81378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79220" y="1103313"/>
            <a:ext cx="6201834" cy="46513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B1BA070-A4B1-4CD3-A9CE-E1974D7C0C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10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265"/>
    </mc:Choice>
    <mc:Fallback>
      <p:transition spd="slow" advTm="41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7|8.8|7.9|5.7"/>
</p:tagLst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F4AD8FE-10C4-48FC-8037-DD38DC1A0CCB}"/>
</file>

<file path=customXml/itemProps2.xml><?xml version="1.0" encoding="utf-8"?>
<ds:datastoreItem xmlns:ds="http://schemas.openxmlformats.org/officeDocument/2006/customXml" ds:itemID="{C66FFE5A-A3E7-4785-8CD4-9F3B6774D145}"/>
</file>

<file path=customXml/itemProps3.xml><?xml version="1.0" encoding="utf-8"?>
<ds:datastoreItem xmlns:ds="http://schemas.openxmlformats.org/officeDocument/2006/customXml" ds:itemID="{679184B6-19DE-4CD4-A9B6-5FA0F094ABBA}"/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26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Bariol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Tuson</dc:creator>
  <cp:lastModifiedBy>Lesley Tuson</cp:lastModifiedBy>
  <cp:revision>1</cp:revision>
  <dcterms:created xsi:type="dcterms:W3CDTF">2021-01-15T12:20:15Z</dcterms:created>
  <dcterms:modified xsi:type="dcterms:W3CDTF">2021-01-15T12:40:18Z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