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9"/>
  </p:handoutMasterIdLst>
  <p:sldIdLst>
    <p:sldId id="289" r:id="rId5"/>
    <p:sldId id="290" r:id="rId6"/>
    <p:sldId id="302" r:id="rId7"/>
    <p:sldId id="30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4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8" orient="horz" pos="3744" userDrawn="1">
          <p15:clr>
            <a:srgbClr val="A4A3A4"/>
          </p15:clr>
        </p15:guide>
        <p15:guide id="9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3725" autoAdjust="0"/>
  </p:normalViewPr>
  <p:slideViewPr>
    <p:cSldViewPr snapToGrid="0" showGuides="1">
      <p:cViewPr varScale="1">
        <p:scale>
          <a:sx n="50" d="100"/>
          <a:sy n="50" d="100"/>
        </p:scale>
        <p:origin x="48" y="804"/>
      </p:cViewPr>
      <p:guideLst>
        <p:guide orient="horz" pos="1344"/>
        <p:guide pos="576"/>
        <p:guide orient="horz" pos="3744"/>
        <p:guide pos="3840"/>
      </p:guideLst>
    </p:cSldViewPr>
  </p:slideViewPr>
  <p:outlineViewPr>
    <p:cViewPr>
      <p:scale>
        <a:sx n="33" d="100"/>
        <a:sy n="33" d="100"/>
      </p:scale>
      <p:origin x="0" y="-59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29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5DC31D-6BBA-1E40-9A7E-1FE0A421F3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09E10C-1649-9148-9887-C4B5DF38CE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65657-3F36-724B-A332-D448C4527D30}" type="datetimeFigureOut">
              <a:t>1/11/2021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09E7DC-2FE3-FA48-929A-C3D3179E1E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F40692-4B9B-A444-A85B-911AF05DE3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0D8CC-6079-CB40-AF25-90B118481BE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16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2203704"/>
            <a:ext cx="64008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1981933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913064"/>
            <a:ext cx="68580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1066800" y="523183"/>
            <a:ext cx="100584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951305"/>
            <a:ext cx="77724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2062956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878302" y="469222"/>
            <a:ext cx="1042416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599" y="1460692"/>
            <a:ext cx="68579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0" y="2438570"/>
            <a:ext cx="68580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7" r:id="rId3"/>
    <p:sldLayoutId id="2147483662" r:id="rId4"/>
    <p:sldLayoutId id="2147483663" r:id="rId5"/>
    <p:sldLayoutId id="2147483664" r:id="rId6"/>
    <p:sldLayoutId id="2147483665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07/relationships/hdphoto" Target="../media/hdphoto1.wdp"/><Relationship Id="rId5" Type="http://schemas.openxmlformats.org/officeDocument/2006/relationships/image" Target="../media/image18.png"/><Relationship Id="rId4" Type="http://schemas.openxmlformats.org/officeDocument/2006/relationships/hyperlink" Target="https://www.youtube.com/watch?v=L89nN03pBzI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youtu.be/lAEXH9DAH98" TargetMode="External"/><Relationship Id="rId5" Type="http://schemas.openxmlformats.org/officeDocument/2006/relationships/hyperlink" Target="https://youtu.be/0hj0hShhZ5c" TargetMode="External"/><Relationship Id="rId4" Type="http://schemas.openxmlformats.org/officeDocument/2006/relationships/hyperlink" Target="https://youtu.be/IvUU8joBb1Q" TargetMode="External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7.png"/><Relationship Id="rId5" Type="http://schemas.openxmlformats.org/officeDocument/2006/relationships/image" Target="../media/image20.jpeg"/><Relationship Id="rId4" Type="http://schemas.openxmlformats.org/officeDocument/2006/relationships/hyperlink" Target="https://www.derbyshiremusichub.org.uk/site-elements/document-packages-and-resources/music-at-home/primary/week-1-kitchen-utensil-band-example-and-template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512D6-1B42-4E1C-AEE3-478A340AC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Year 3 and 4 Music Home School Learning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B348B4-1179-40C0-B903-717D79F0A3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Week 3</a:t>
            </a:r>
            <a:endParaRPr lang="en-US" dirty="0"/>
          </a:p>
        </p:txBody>
      </p:sp>
      <p:pic>
        <p:nvPicPr>
          <p:cNvPr id="12" name="Graphic 11" descr="Illustration of a pencil character ">
            <a:extLst>
              <a:ext uri="{FF2B5EF4-FFF2-40B4-BE49-F238E27FC236}">
                <a16:creationId xmlns:a16="http://schemas.microsoft.com/office/drawing/2014/main" id="{937FAC84-23F1-401F-A313-68AD63D601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077964">
            <a:off x="1811563" y="4144102"/>
            <a:ext cx="1155789" cy="1971643"/>
          </a:xfrm>
          <a:prstGeom prst="rect">
            <a:avLst/>
          </a:prstGeom>
        </p:spPr>
      </p:pic>
      <p:pic>
        <p:nvPicPr>
          <p:cNvPr id="8" name="Graphic 7" descr="Illustration of a blue bag of school supplies character ">
            <a:extLst>
              <a:ext uri="{FF2B5EF4-FFF2-40B4-BE49-F238E27FC236}">
                <a16:creationId xmlns:a16="http://schemas.microsoft.com/office/drawing/2014/main" id="{F3A63EAE-D921-4D74-B1C8-6D0E847DFD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422560" y="4391095"/>
            <a:ext cx="2483858" cy="1709233"/>
          </a:xfrm>
          <a:prstGeom prst="rect">
            <a:avLst/>
          </a:prstGeom>
        </p:spPr>
      </p:pic>
      <p:pic>
        <p:nvPicPr>
          <p:cNvPr id="10" name="Graphic 9" descr="Illustration of a purple book character ">
            <a:extLst>
              <a:ext uri="{FF2B5EF4-FFF2-40B4-BE49-F238E27FC236}">
                <a16:creationId xmlns:a16="http://schemas.microsoft.com/office/drawing/2014/main" id="{8A4FC9B1-AAE5-49E7-9209-B1CD7DC8CD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flipH="1">
            <a:off x="6269620" y="4059937"/>
            <a:ext cx="1775352" cy="2059055"/>
          </a:xfrm>
          <a:prstGeom prst="rect">
            <a:avLst/>
          </a:prstGeom>
        </p:spPr>
      </p:pic>
      <p:pic>
        <p:nvPicPr>
          <p:cNvPr id="6" name="Graphic 5" descr="Illustration of a globe character ">
            <a:extLst>
              <a:ext uri="{FF2B5EF4-FFF2-40B4-BE49-F238E27FC236}">
                <a16:creationId xmlns:a16="http://schemas.microsoft.com/office/drawing/2014/main" id="{A1CF0450-3738-4D52-BF18-A90C1F16AC6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408174" y="4442978"/>
            <a:ext cx="2213723" cy="1748841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6042310B-5D0F-4791-B356-E375F7889A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07"/>
    </mc:Choice>
    <mc:Fallback>
      <p:transition spd="slow" advTm="18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6520-2640-4559-BAB1-ADE3A7386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Singing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ED39638-AED5-4483-9DDA-49E033B811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1949061"/>
            <a:ext cx="6400800" cy="4206240"/>
          </a:xfrm>
        </p:spPr>
        <p:txBody>
          <a:bodyPr/>
          <a:lstStyle/>
          <a:p>
            <a:pPr>
              <a:lnSpc>
                <a:spcPct val="107000"/>
              </a:lnSpc>
              <a:spcBef>
                <a:spcPts val="750"/>
              </a:spcBef>
              <a:spcAft>
                <a:spcPts val="750"/>
              </a:spcAf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Make up a song about washing your hands. You can use a well-known tune or come up with one of your own. Get someone to time how long it takes to sing whilst you actually wash your hands.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1500"/>
              </a:spcBef>
              <a:spcAft>
                <a:spcPts val="2250"/>
              </a:spcAft>
            </a:pPr>
            <a:r>
              <a:rPr lang="en-US" dirty="0">
                <a:solidFill>
                  <a:srgbClr val="3B3B3B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Here is a link to a Baby Shark Washing Hands song to give you some ideas.</a:t>
            </a:r>
          </a:p>
          <a:p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https://www.youtube.com/watch?v=L89nN03pBzI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79457" y="0"/>
            <a:ext cx="3981702" cy="68580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2" name="Picture 11" descr="Cartoon Singers High Res Stock Images | Shutterstock">
            <a:extLst>
              <a:ext uri="{FF2B5EF4-FFF2-40B4-BE49-F238E27FC236}">
                <a16:creationId xmlns:a16="http://schemas.microsoft.com/office/drawing/2014/main" id="{3C19F14B-1874-457A-AABB-35D3DCE52C33}"/>
              </a:ext>
            </a:extLst>
          </p:cNvPr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068" b="8161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317"/>
          <a:stretch/>
        </p:blipFill>
        <p:spPr bwMode="auto">
          <a:xfrm>
            <a:off x="8813455" y="1941178"/>
            <a:ext cx="2913705" cy="28927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6437FB83-FF0C-48C7-9A8F-691F4BEC57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793"/>
    </mc:Choice>
    <mc:Fallback>
      <p:transition spd="slow" advTm="23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61755D0-5562-4A11-BF40-227C0B57E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3849" y="756153"/>
            <a:ext cx="7646671" cy="653547"/>
          </a:xfrm>
        </p:spPr>
        <p:txBody>
          <a:bodyPr>
            <a:normAutofit/>
          </a:bodyPr>
          <a:lstStyle/>
          <a:p>
            <a:r>
              <a:rPr lang="en-GB" dirty="0"/>
              <a:t>Listening to Music</a:t>
            </a:r>
            <a:endParaRPr lang="en-US" dirty="0"/>
          </a:p>
        </p:txBody>
      </p:sp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28576" y="0"/>
            <a:ext cx="3987118" cy="6867328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550585-CA92-EB41-9898-BB8983638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133849" y="1600200"/>
            <a:ext cx="7646671" cy="4667250"/>
          </a:xfrm>
        </p:spPr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en-US" dirty="0"/>
              <a:t> </a:t>
            </a: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Give these three YouTube videos a watch, and choose your </a:t>
            </a:r>
            <a:r>
              <a:rPr lang="en-GB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favourite</a:t>
            </a: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(each link will open a new tab) for the task below...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b="1" u="sng" dirty="0" err="1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Wintergaten</a:t>
            </a:r>
            <a:r>
              <a:rPr lang="en-US" sz="1800" b="1" u="sng" dirty="0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 – Marble Machine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u="sng" dirty="0" err="1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RimbaTubes</a:t>
            </a:r>
            <a:r>
              <a:rPr lang="en-US" sz="1800" b="1" u="sng" dirty="0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 – Snubby J Star Wars Medley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u="sng" dirty="0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Street artist playing crystal glasses</a:t>
            </a:r>
            <a:endParaRPr lang="en-US" sz="1800" dirty="0">
              <a:solidFill>
                <a:srgbClr val="3B3B3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Answer the following questions about the piece of music you chose. You can either write this down or discuss with your family.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Describe the instrument being played. What shape and size is it?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Describe the materials used to make this instrument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How do you think it makes a sound? Can you work what the performer does to create this sound?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How did this music make you feel? Choose an emoji if you'd like!</a:t>
            </a:r>
            <a:endParaRPr lang="en-US" sz="1800" dirty="0">
              <a:solidFill>
                <a:srgbClr val="3B3B3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800"/>
              </a:lnSpc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Picture 6" descr="Colorful Musical Notes Royalty Free Cliparts, Vectors, And Stock  Illustration. Image 6568590.">
            <a:extLst>
              <a:ext uri="{FF2B5EF4-FFF2-40B4-BE49-F238E27FC236}">
                <a16:creationId xmlns:a16="http://schemas.microsoft.com/office/drawing/2014/main" id="{E4AAEFB9-3C09-4BE8-91A0-3CF329C8DDF8}"/>
              </a:ext>
            </a:extLst>
          </p:cNvPr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backgroundMark x1="45355" y1="31008" x2="45355" y2="31008"/>
                        <a14:backgroundMark x1="36339" y1="23643" x2="36339" y2="236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" y="2482850"/>
            <a:ext cx="2964522" cy="189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C6A753E0-DBFB-4EAB-A2AC-E7A4885C15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3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69"/>
    </mc:Choice>
    <mc:Fallback>
      <p:transition spd="slow" advTm="17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B00B1-4248-440F-ADEB-78E8DCD31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Music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AF9CD-6F88-42FD-86A2-F841FC34F7D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657350" y="2724912"/>
            <a:ext cx="8915400" cy="398068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It's time to make a kitchen utensil band! First, </a:t>
            </a:r>
            <a:r>
              <a:rPr lang="en-US" sz="1800" b="1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make sure the adults in the house are OK with this</a:t>
            </a: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and maybe even get them to join in too.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Find some suitable items from the kitchen that you think will make some good sounds... like a saucepan, spoon, ladle, spatula, whisk etc.</a:t>
            </a:r>
            <a:endParaRPr lang="en-US" sz="1800" dirty="0">
              <a:solidFill>
                <a:srgbClr val="3B3B3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Using a grid separated into four beats, make a graphic score showing when each sound is going to be made.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I’ve prepared an example for you, and you can download this. As well, there is a template grid to print at home below.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Try playing each part, then with the help of others in the house, all the parts together.</a:t>
            </a:r>
            <a:endParaRPr lang="en-US" sz="1800" dirty="0">
              <a:solidFill>
                <a:srgbClr val="3B3B3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 u="sng" dirty="0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Kitchen Utensil Band (Example and Template)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you've done that, you could try changing the rhythms for each sound, or make more than one graphic score. Make them as </a:t>
            </a:r>
            <a:r>
              <a:rPr lang="en-GB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colourful</a:t>
            </a: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 you can.</a:t>
            </a:r>
            <a:endParaRPr lang="en-US" sz="1800" dirty="0">
              <a:solidFill>
                <a:srgbClr val="3B3B3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Drum clip art cartoon Royalty Free Vector Image">
            <a:extLst>
              <a:ext uri="{FF2B5EF4-FFF2-40B4-BE49-F238E27FC236}">
                <a16:creationId xmlns:a16="http://schemas.microsoft.com/office/drawing/2014/main" id="{39FF655E-73C9-44AA-8555-DEDCB6897382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0"/>
          <a:stretch/>
        </p:blipFill>
        <p:spPr bwMode="auto">
          <a:xfrm flipH="1">
            <a:off x="9284970" y="1193927"/>
            <a:ext cx="1638300" cy="14037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B1B2D4E-E313-43A6-83A8-66DCD0DD51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4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071"/>
    </mc:Choice>
    <mc:Fallback>
      <p:transition spd="slow" advTm="43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penHousePresentation_Elementary_Win32_JB_v2" id="{76CC1F8F-1616-4FD5-B5D9-5288357CAB76}" vid="{CCFA5B03-57D1-4BF3-98DD-85D1A7F0AA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4EE7CA-01E4-4C36-A155-A254FEC02701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2f1b26f6-7691-4ab4-a457-b49516d0f03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84EED2D-C894-47C4-9CDD-55EC03B2713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28431A9B-4B87-4F2F-AB9E-CAE6A6729B8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CAD10A7-655B-467F-A556-D56431BE03D8}"/>
</file>

<file path=docProps/app.xml><?xml version="1.0" encoding="utf-8"?>
<Properties xmlns="http://schemas.openxmlformats.org/officeDocument/2006/extended-properties" xmlns:vt="http://schemas.openxmlformats.org/officeDocument/2006/docPropsVTypes">
  <Template>Open house presentation</Template>
  <TotalTime>46</TotalTime>
  <Words>398</Words>
  <Application>Microsoft Office PowerPoint</Application>
  <PresentationFormat>Widescreen</PresentationFormat>
  <Paragraphs>18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Kristen ITC</vt:lpstr>
      <vt:lpstr>Quire Sans</vt:lpstr>
      <vt:lpstr>Symbol</vt:lpstr>
      <vt:lpstr>Office Theme</vt:lpstr>
      <vt:lpstr>PowerPoint Presentation</vt:lpstr>
      <vt:lpstr>Singing</vt:lpstr>
      <vt:lpstr>Listening to Music</vt:lpstr>
      <vt:lpstr>Creating Music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Cobb</dc:creator>
  <cp:lastModifiedBy>Claire Cobb</cp:lastModifiedBy>
  <cp:revision>5</cp:revision>
  <dcterms:created xsi:type="dcterms:W3CDTF">2021-01-11T19:46:59Z</dcterms:created>
  <dcterms:modified xsi:type="dcterms:W3CDTF">2021-01-11T20:33:44Z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