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8.xml" ContentType="application/vnd.openxmlformats-officedocument.presentationml.slideLayout+xml"/>
  <Override PartName="/ppt/notesMasters/notesMaster1.xml" ContentType="application/vnd.openxmlformats-officedocument.presentationml.notesMaster+xml"/>
  <Override PartName="/ppt/theme/theme2.xml" ContentType="application/vnd.openxmlformats-officedocument.theme+xml"/>
  <Override PartName="/ppt/theme/theme1.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
  </p:notesMasterIdLst>
  <p:sldIdLst>
    <p:sldId id="256" r:id="rId2"/>
    <p:sldId id="257" r:id="rId3"/>
    <p:sldId id="258" r:id="rId4"/>
    <p:sldId id="259" r:id="rId5"/>
    <p:sldId id="260"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0" d="100"/>
          <a:sy n="80" d="100"/>
        </p:scale>
        <p:origin x="58" y="18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13" Type="http://schemas.openxmlformats.org/officeDocument/2006/relationships/customXml" Target="../customXml/item2.xml"/><Relationship Id="rId3" Type="http://schemas.openxmlformats.org/officeDocument/2006/relationships/slide" Target="slides/slide2.xml"/><Relationship Id="rId7" Type="http://schemas.openxmlformats.org/officeDocument/2006/relationships/notesMaster" Target="notesMasters/notesMaster1.xml"/><Relationship Id="rId12" Type="http://schemas.openxmlformats.org/officeDocument/2006/relationships/customXml" Target="../customXml/item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 Id="rId14"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9EE7505-8CA2-4887-ADA4-E27BEEAA2EBA}" type="datetimeFigureOut">
              <a:rPr lang="en-GB" smtClean="0"/>
              <a:t>13/01/2021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F53B9DD-B6C2-4E11-B5AB-859463140190}" type="slidenum">
              <a:rPr lang="en-GB" smtClean="0"/>
              <a:t>‹#›</a:t>
            </a:fld>
            <a:endParaRPr lang="en-GB"/>
          </a:p>
        </p:txBody>
      </p:sp>
    </p:spTree>
    <p:extLst>
      <p:ext uri="{BB962C8B-B14F-4D97-AF65-F5344CB8AC3E}">
        <p14:creationId xmlns:p14="http://schemas.microsoft.com/office/powerpoint/2010/main" val="13344497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6E971A-C6E3-432B-B65A-0515CE2372E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3A09B6D4-9ECB-4033-AAB5-BA09BCC7673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B2FF3AE-E8AB-4E4D-9256-ABC87DA5FCE8}"/>
              </a:ext>
            </a:extLst>
          </p:cNvPr>
          <p:cNvSpPr>
            <a:spLocks noGrp="1"/>
          </p:cNvSpPr>
          <p:nvPr>
            <p:ph type="dt" sz="half" idx="10"/>
          </p:nvPr>
        </p:nvSpPr>
        <p:spPr/>
        <p:txBody>
          <a:bodyPr/>
          <a:lstStyle/>
          <a:p>
            <a:fld id="{8A4FE8F3-A615-4D48-80C0-68A8CE45F2D4}" type="datetimeFigureOut">
              <a:rPr lang="en-GB" smtClean="0"/>
              <a:t>13/01/2021</a:t>
            </a:fld>
            <a:endParaRPr lang="en-GB"/>
          </a:p>
        </p:txBody>
      </p:sp>
      <p:sp>
        <p:nvSpPr>
          <p:cNvPr id="5" name="Footer Placeholder 4">
            <a:extLst>
              <a:ext uri="{FF2B5EF4-FFF2-40B4-BE49-F238E27FC236}">
                <a16:creationId xmlns:a16="http://schemas.microsoft.com/office/drawing/2014/main" id="{D55DA40A-F956-429B-9990-E52D30396B9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E605C85-8228-4C6E-A450-83F924789CBE}"/>
              </a:ext>
            </a:extLst>
          </p:cNvPr>
          <p:cNvSpPr>
            <a:spLocks noGrp="1"/>
          </p:cNvSpPr>
          <p:nvPr>
            <p:ph type="sldNum" sz="quarter" idx="12"/>
          </p:nvPr>
        </p:nvSpPr>
        <p:spPr/>
        <p:txBody>
          <a:bodyPr/>
          <a:lstStyle/>
          <a:p>
            <a:fld id="{3616FC51-1AA5-419F-829B-6BF550051F14}" type="slidenum">
              <a:rPr lang="en-GB" smtClean="0"/>
              <a:t>‹#›</a:t>
            </a:fld>
            <a:endParaRPr lang="en-GB"/>
          </a:p>
        </p:txBody>
      </p:sp>
    </p:spTree>
    <p:extLst>
      <p:ext uri="{BB962C8B-B14F-4D97-AF65-F5344CB8AC3E}">
        <p14:creationId xmlns:p14="http://schemas.microsoft.com/office/powerpoint/2010/main" val="28447737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B25ECA-0FB4-43D9-87FA-EA89ACC5844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F43BFDD-5EA5-4359-BF94-B6032B09B7C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A87CC88-7938-448F-8A15-89CEC21BE509}"/>
              </a:ext>
            </a:extLst>
          </p:cNvPr>
          <p:cNvSpPr>
            <a:spLocks noGrp="1"/>
          </p:cNvSpPr>
          <p:nvPr>
            <p:ph type="dt" sz="half" idx="10"/>
          </p:nvPr>
        </p:nvSpPr>
        <p:spPr/>
        <p:txBody>
          <a:bodyPr/>
          <a:lstStyle/>
          <a:p>
            <a:fld id="{8A4FE8F3-A615-4D48-80C0-68A8CE45F2D4}" type="datetimeFigureOut">
              <a:rPr lang="en-GB" smtClean="0"/>
              <a:t>13/01/2021</a:t>
            </a:fld>
            <a:endParaRPr lang="en-GB"/>
          </a:p>
        </p:txBody>
      </p:sp>
      <p:sp>
        <p:nvSpPr>
          <p:cNvPr id="5" name="Footer Placeholder 4">
            <a:extLst>
              <a:ext uri="{FF2B5EF4-FFF2-40B4-BE49-F238E27FC236}">
                <a16:creationId xmlns:a16="http://schemas.microsoft.com/office/drawing/2014/main" id="{2C2E670D-E6C8-4B8E-9608-EC03E3F32D8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4A3D264-60E5-4FA1-A52E-FE71D6D65372}"/>
              </a:ext>
            </a:extLst>
          </p:cNvPr>
          <p:cNvSpPr>
            <a:spLocks noGrp="1"/>
          </p:cNvSpPr>
          <p:nvPr>
            <p:ph type="sldNum" sz="quarter" idx="12"/>
          </p:nvPr>
        </p:nvSpPr>
        <p:spPr/>
        <p:txBody>
          <a:bodyPr/>
          <a:lstStyle/>
          <a:p>
            <a:fld id="{3616FC51-1AA5-419F-829B-6BF550051F14}" type="slidenum">
              <a:rPr lang="en-GB" smtClean="0"/>
              <a:t>‹#›</a:t>
            </a:fld>
            <a:endParaRPr lang="en-GB"/>
          </a:p>
        </p:txBody>
      </p:sp>
    </p:spTree>
    <p:extLst>
      <p:ext uri="{BB962C8B-B14F-4D97-AF65-F5344CB8AC3E}">
        <p14:creationId xmlns:p14="http://schemas.microsoft.com/office/powerpoint/2010/main" val="27721917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949C47-898A-4996-AB31-14736AB1E84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BA336B60-8E24-4230-AA9C-831029EA127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CF32B8B-5DDC-4D48-9010-1FD357BA7348}"/>
              </a:ext>
            </a:extLst>
          </p:cNvPr>
          <p:cNvSpPr>
            <a:spLocks noGrp="1"/>
          </p:cNvSpPr>
          <p:nvPr>
            <p:ph type="dt" sz="half" idx="10"/>
          </p:nvPr>
        </p:nvSpPr>
        <p:spPr/>
        <p:txBody>
          <a:bodyPr/>
          <a:lstStyle/>
          <a:p>
            <a:fld id="{8A4FE8F3-A615-4D48-80C0-68A8CE45F2D4}" type="datetimeFigureOut">
              <a:rPr lang="en-GB" smtClean="0"/>
              <a:t>13/01/2021</a:t>
            </a:fld>
            <a:endParaRPr lang="en-GB"/>
          </a:p>
        </p:txBody>
      </p:sp>
      <p:sp>
        <p:nvSpPr>
          <p:cNvPr id="5" name="Footer Placeholder 4">
            <a:extLst>
              <a:ext uri="{FF2B5EF4-FFF2-40B4-BE49-F238E27FC236}">
                <a16:creationId xmlns:a16="http://schemas.microsoft.com/office/drawing/2014/main" id="{D24C6C10-6EFF-4FB7-9F7E-C49E9E38802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DFBFE8F-2F94-4EBF-ADFF-28975F0889D3}"/>
              </a:ext>
            </a:extLst>
          </p:cNvPr>
          <p:cNvSpPr>
            <a:spLocks noGrp="1"/>
          </p:cNvSpPr>
          <p:nvPr>
            <p:ph type="sldNum" sz="quarter" idx="12"/>
          </p:nvPr>
        </p:nvSpPr>
        <p:spPr/>
        <p:txBody>
          <a:bodyPr/>
          <a:lstStyle/>
          <a:p>
            <a:fld id="{3616FC51-1AA5-419F-829B-6BF550051F14}" type="slidenum">
              <a:rPr lang="en-GB" smtClean="0"/>
              <a:t>‹#›</a:t>
            </a:fld>
            <a:endParaRPr lang="en-GB"/>
          </a:p>
        </p:txBody>
      </p:sp>
    </p:spTree>
    <p:extLst>
      <p:ext uri="{BB962C8B-B14F-4D97-AF65-F5344CB8AC3E}">
        <p14:creationId xmlns:p14="http://schemas.microsoft.com/office/powerpoint/2010/main" val="7318298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AF1A77-9CC2-40CA-A6AE-A39B1DE3A18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E44A279-6BEE-49A1-AF15-2FE3B7F1392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E1493FA-2F23-4055-B53B-A585752F73B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60054F79-6E8B-4E47-AB61-7DAEF6A64557}"/>
              </a:ext>
            </a:extLst>
          </p:cNvPr>
          <p:cNvSpPr>
            <a:spLocks noGrp="1"/>
          </p:cNvSpPr>
          <p:nvPr>
            <p:ph type="dt" sz="half" idx="10"/>
          </p:nvPr>
        </p:nvSpPr>
        <p:spPr/>
        <p:txBody>
          <a:bodyPr/>
          <a:lstStyle/>
          <a:p>
            <a:fld id="{8A4FE8F3-A615-4D48-80C0-68A8CE45F2D4}" type="datetimeFigureOut">
              <a:rPr lang="en-GB" smtClean="0"/>
              <a:t>13/01/2021</a:t>
            </a:fld>
            <a:endParaRPr lang="en-GB"/>
          </a:p>
        </p:txBody>
      </p:sp>
      <p:sp>
        <p:nvSpPr>
          <p:cNvPr id="6" name="Footer Placeholder 5">
            <a:extLst>
              <a:ext uri="{FF2B5EF4-FFF2-40B4-BE49-F238E27FC236}">
                <a16:creationId xmlns:a16="http://schemas.microsoft.com/office/drawing/2014/main" id="{65BDC613-619D-413A-8093-0406E9AC60D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F4A8C1B-8E23-4A19-8D2B-9569F5C8457F}"/>
              </a:ext>
            </a:extLst>
          </p:cNvPr>
          <p:cNvSpPr>
            <a:spLocks noGrp="1"/>
          </p:cNvSpPr>
          <p:nvPr>
            <p:ph type="sldNum" sz="quarter" idx="12"/>
          </p:nvPr>
        </p:nvSpPr>
        <p:spPr/>
        <p:txBody>
          <a:bodyPr/>
          <a:lstStyle/>
          <a:p>
            <a:fld id="{3616FC51-1AA5-419F-829B-6BF550051F14}" type="slidenum">
              <a:rPr lang="en-GB" smtClean="0"/>
              <a:t>‹#›</a:t>
            </a:fld>
            <a:endParaRPr lang="en-GB"/>
          </a:p>
        </p:txBody>
      </p:sp>
    </p:spTree>
    <p:extLst>
      <p:ext uri="{BB962C8B-B14F-4D97-AF65-F5344CB8AC3E}">
        <p14:creationId xmlns:p14="http://schemas.microsoft.com/office/powerpoint/2010/main" val="9826201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B785D3-AA51-493E-8D34-3B8FF65D590B}"/>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A2080F4-0522-49F5-B694-DAA99BDDA07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E84CF45-3898-4EA4-ABEC-F6E47578F29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491F834-BBD6-4916-AAB1-D2F2341EB10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12F8CBC-6B84-441C-A8A2-C1C99C7E282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9E5C1550-6CD2-4A22-B3E2-894C593BA9F5}"/>
              </a:ext>
            </a:extLst>
          </p:cNvPr>
          <p:cNvSpPr>
            <a:spLocks noGrp="1"/>
          </p:cNvSpPr>
          <p:nvPr>
            <p:ph type="dt" sz="half" idx="10"/>
          </p:nvPr>
        </p:nvSpPr>
        <p:spPr/>
        <p:txBody>
          <a:bodyPr/>
          <a:lstStyle/>
          <a:p>
            <a:fld id="{8A4FE8F3-A615-4D48-80C0-68A8CE45F2D4}" type="datetimeFigureOut">
              <a:rPr lang="en-GB" smtClean="0"/>
              <a:t>13/01/2021</a:t>
            </a:fld>
            <a:endParaRPr lang="en-GB"/>
          </a:p>
        </p:txBody>
      </p:sp>
      <p:sp>
        <p:nvSpPr>
          <p:cNvPr id="8" name="Footer Placeholder 7">
            <a:extLst>
              <a:ext uri="{FF2B5EF4-FFF2-40B4-BE49-F238E27FC236}">
                <a16:creationId xmlns:a16="http://schemas.microsoft.com/office/drawing/2014/main" id="{52F9959E-3582-45F1-B107-C8D1FB54DCD3}"/>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FAC93B91-670F-4C07-AF21-1AA0695826F7}"/>
              </a:ext>
            </a:extLst>
          </p:cNvPr>
          <p:cNvSpPr>
            <a:spLocks noGrp="1"/>
          </p:cNvSpPr>
          <p:nvPr>
            <p:ph type="sldNum" sz="quarter" idx="12"/>
          </p:nvPr>
        </p:nvSpPr>
        <p:spPr/>
        <p:txBody>
          <a:bodyPr/>
          <a:lstStyle/>
          <a:p>
            <a:fld id="{3616FC51-1AA5-419F-829B-6BF550051F14}" type="slidenum">
              <a:rPr lang="en-GB" smtClean="0"/>
              <a:t>‹#›</a:t>
            </a:fld>
            <a:endParaRPr lang="en-GB"/>
          </a:p>
        </p:txBody>
      </p:sp>
    </p:spTree>
    <p:extLst>
      <p:ext uri="{BB962C8B-B14F-4D97-AF65-F5344CB8AC3E}">
        <p14:creationId xmlns:p14="http://schemas.microsoft.com/office/powerpoint/2010/main" val="2453857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89C33C-7683-4D70-8864-188FC9AEB48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D2B603A1-61C0-458F-BF05-91F9EF13D0E7}"/>
              </a:ext>
            </a:extLst>
          </p:cNvPr>
          <p:cNvSpPr>
            <a:spLocks noGrp="1"/>
          </p:cNvSpPr>
          <p:nvPr>
            <p:ph type="dt" sz="half" idx="10"/>
          </p:nvPr>
        </p:nvSpPr>
        <p:spPr/>
        <p:txBody>
          <a:bodyPr/>
          <a:lstStyle/>
          <a:p>
            <a:fld id="{8A4FE8F3-A615-4D48-80C0-68A8CE45F2D4}" type="datetimeFigureOut">
              <a:rPr lang="en-GB" smtClean="0"/>
              <a:t>13/01/2021</a:t>
            </a:fld>
            <a:endParaRPr lang="en-GB"/>
          </a:p>
        </p:txBody>
      </p:sp>
      <p:sp>
        <p:nvSpPr>
          <p:cNvPr id="4" name="Footer Placeholder 3">
            <a:extLst>
              <a:ext uri="{FF2B5EF4-FFF2-40B4-BE49-F238E27FC236}">
                <a16:creationId xmlns:a16="http://schemas.microsoft.com/office/drawing/2014/main" id="{A8E2EFED-5952-481B-8885-8F4C698B26C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ACED613-54FF-42DD-96E6-14ACDE14F785}"/>
              </a:ext>
            </a:extLst>
          </p:cNvPr>
          <p:cNvSpPr>
            <a:spLocks noGrp="1"/>
          </p:cNvSpPr>
          <p:nvPr>
            <p:ph type="sldNum" sz="quarter" idx="12"/>
          </p:nvPr>
        </p:nvSpPr>
        <p:spPr/>
        <p:txBody>
          <a:bodyPr/>
          <a:lstStyle/>
          <a:p>
            <a:fld id="{3616FC51-1AA5-419F-829B-6BF550051F14}" type="slidenum">
              <a:rPr lang="en-GB" smtClean="0"/>
              <a:t>‹#›</a:t>
            </a:fld>
            <a:endParaRPr lang="en-GB"/>
          </a:p>
        </p:txBody>
      </p:sp>
    </p:spTree>
    <p:extLst>
      <p:ext uri="{BB962C8B-B14F-4D97-AF65-F5344CB8AC3E}">
        <p14:creationId xmlns:p14="http://schemas.microsoft.com/office/powerpoint/2010/main" val="14642832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E8B3F75-248E-4CF4-A2F6-3C4E29B3A370}"/>
              </a:ext>
            </a:extLst>
          </p:cNvPr>
          <p:cNvSpPr>
            <a:spLocks noGrp="1"/>
          </p:cNvSpPr>
          <p:nvPr>
            <p:ph type="dt" sz="half" idx="10"/>
          </p:nvPr>
        </p:nvSpPr>
        <p:spPr/>
        <p:txBody>
          <a:bodyPr/>
          <a:lstStyle/>
          <a:p>
            <a:fld id="{8A4FE8F3-A615-4D48-80C0-68A8CE45F2D4}" type="datetimeFigureOut">
              <a:rPr lang="en-GB" smtClean="0"/>
              <a:t>13/01/2021</a:t>
            </a:fld>
            <a:endParaRPr lang="en-GB"/>
          </a:p>
        </p:txBody>
      </p:sp>
      <p:sp>
        <p:nvSpPr>
          <p:cNvPr id="3" name="Footer Placeholder 2">
            <a:extLst>
              <a:ext uri="{FF2B5EF4-FFF2-40B4-BE49-F238E27FC236}">
                <a16:creationId xmlns:a16="http://schemas.microsoft.com/office/drawing/2014/main" id="{C6445038-2D61-4E43-8240-37B40DEE4A99}"/>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8F5B66CB-C5DE-4CCC-AC45-D702B80546F8}"/>
              </a:ext>
            </a:extLst>
          </p:cNvPr>
          <p:cNvSpPr>
            <a:spLocks noGrp="1"/>
          </p:cNvSpPr>
          <p:nvPr>
            <p:ph type="sldNum" sz="quarter" idx="12"/>
          </p:nvPr>
        </p:nvSpPr>
        <p:spPr/>
        <p:txBody>
          <a:bodyPr/>
          <a:lstStyle/>
          <a:p>
            <a:fld id="{3616FC51-1AA5-419F-829B-6BF550051F14}" type="slidenum">
              <a:rPr lang="en-GB" smtClean="0"/>
              <a:t>‹#›</a:t>
            </a:fld>
            <a:endParaRPr lang="en-GB"/>
          </a:p>
        </p:txBody>
      </p:sp>
    </p:spTree>
    <p:extLst>
      <p:ext uri="{BB962C8B-B14F-4D97-AF65-F5344CB8AC3E}">
        <p14:creationId xmlns:p14="http://schemas.microsoft.com/office/powerpoint/2010/main" val="27518384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11587C-46AA-4558-A911-D6DBABF0A1E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66C35922-7054-425A-830C-34837E85A8F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812F845-D48B-4B9A-B449-FAD6AA14521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2E0C8B-D49D-4402-A668-11D004DCA146}"/>
              </a:ext>
            </a:extLst>
          </p:cNvPr>
          <p:cNvSpPr>
            <a:spLocks noGrp="1"/>
          </p:cNvSpPr>
          <p:nvPr>
            <p:ph type="dt" sz="half" idx="10"/>
          </p:nvPr>
        </p:nvSpPr>
        <p:spPr/>
        <p:txBody>
          <a:bodyPr/>
          <a:lstStyle/>
          <a:p>
            <a:fld id="{8A4FE8F3-A615-4D48-80C0-68A8CE45F2D4}" type="datetimeFigureOut">
              <a:rPr lang="en-GB" smtClean="0"/>
              <a:t>13/01/2021</a:t>
            </a:fld>
            <a:endParaRPr lang="en-GB"/>
          </a:p>
        </p:txBody>
      </p:sp>
      <p:sp>
        <p:nvSpPr>
          <p:cNvPr id="6" name="Footer Placeholder 5">
            <a:extLst>
              <a:ext uri="{FF2B5EF4-FFF2-40B4-BE49-F238E27FC236}">
                <a16:creationId xmlns:a16="http://schemas.microsoft.com/office/drawing/2014/main" id="{39F73DD7-C4CD-4E49-9B80-D03EB20AE7B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34C49CD-6444-4098-84A7-C2DB40DC68C1}"/>
              </a:ext>
            </a:extLst>
          </p:cNvPr>
          <p:cNvSpPr>
            <a:spLocks noGrp="1"/>
          </p:cNvSpPr>
          <p:nvPr>
            <p:ph type="sldNum" sz="quarter" idx="12"/>
          </p:nvPr>
        </p:nvSpPr>
        <p:spPr/>
        <p:txBody>
          <a:bodyPr/>
          <a:lstStyle/>
          <a:p>
            <a:fld id="{3616FC51-1AA5-419F-829B-6BF550051F14}" type="slidenum">
              <a:rPr lang="en-GB" smtClean="0"/>
              <a:t>‹#›</a:t>
            </a:fld>
            <a:endParaRPr lang="en-GB"/>
          </a:p>
        </p:txBody>
      </p:sp>
    </p:spTree>
    <p:extLst>
      <p:ext uri="{BB962C8B-B14F-4D97-AF65-F5344CB8AC3E}">
        <p14:creationId xmlns:p14="http://schemas.microsoft.com/office/powerpoint/2010/main" val="3975786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F1EFDA-587C-4D8D-B765-B1DF93C8613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DB9F873-0A73-4CAC-BFFD-AE691F8EDD9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FC59EB5E-DA35-40C0-9484-DF218777D48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0A208F-C28B-4EB2-B242-E1ABC98707F7}"/>
              </a:ext>
            </a:extLst>
          </p:cNvPr>
          <p:cNvSpPr>
            <a:spLocks noGrp="1"/>
          </p:cNvSpPr>
          <p:nvPr>
            <p:ph type="dt" sz="half" idx="10"/>
          </p:nvPr>
        </p:nvSpPr>
        <p:spPr/>
        <p:txBody>
          <a:bodyPr/>
          <a:lstStyle/>
          <a:p>
            <a:fld id="{8A4FE8F3-A615-4D48-80C0-68A8CE45F2D4}" type="datetimeFigureOut">
              <a:rPr lang="en-GB" smtClean="0"/>
              <a:t>13/01/2021</a:t>
            </a:fld>
            <a:endParaRPr lang="en-GB"/>
          </a:p>
        </p:txBody>
      </p:sp>
      <p:sp>
        <p:nvSpPr>
          <p:cNvPr id="6" name="Footer Placeholder 5">
            <a:extLst>
              <a:ext uri="{FF2B5EF4-FFF2-40B4-BE49-F238E27FC236}">
                <a16:creationId xmlns:a16="http://schemas.microsoft.com/office/drawing/2014/main" id="{B945B506-9250-4237-9CB7-55D7996C5C1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E9504DD-528F-4609-AAE8-CA46CDD4BADA}"/>
              </a:ext>
            </a:extLst>
          </p:cNvPr>
          <p:cNvSpPr>
            <a:spLocks noGrp="1"/>
          </p:cNvSpPr>
          <p:nvPr>
            <p:ph type="sldNum" sz="quarter" idx="12"/>
          </p:nvPr>
        </p:nvSpPr>
        <p:spPr/>
        <p:txBody>
          <a:bodyPr/>
          <a:lstStyle/>
          <a:p>
            <a:fld id="{3616FC51-1AA5-419F-829B-6BF550051F14}" type="slidenum">
              <a:rPr lang="en-GB" smtClean="0"/>
              <a:t>‹#›</a:t>
            </a:fld>
            <a:endParaRPr lang="en-GB"/>
          </a:p>
        </p:txBody>
      </p:sp>
    </p:spTree>
    <p:extLst>
      <p:ext uri="{BB962C8B-B14F-4D97-AF65-F5344CB8AC3E}">
        <p14:creationId xmlns:p14="http://schemas.microsoft.com/office/powerpoint/2010/main" val="22863903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466929-76A3-4D55-BCBB-DFC33818D7E8}"/>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6F4C973-7FE5-4AE4-858F-69389835CA1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685D5E3-F52E-46EA-9FC0-89104B89EDE1}"/>
              </a:ext>
            </a:extLst>
          </p:cNvPr>
          <p:cNvSpPr>
            <a:spLocks noGrp="1"/>
          </p:cNvSpPr>
          <p:nvPr>
            <p:ph type="dt" sz="half" idx="10"/>
          </p:nvPr>
        </p:nvSpPr>
        <p:spPr/>
        <p:txBody>
          <a:bodyPr/>
          <a:lstStyle/>
          <a:p>
            <a:fld id="{8A4FE8F3-A615-4D48-80C0-68A8CE45F2D4}" type="datetimeFigureOut">
              <a:rPr lang="en-GB" smtClean="0"/>
              <a:t>13/01/2021</a:t>
            </a:fld>
            <a:endParaRPr lang="en-GB"/>
          </a:p>
        </p:txBody>
      </p:sp>
      <p:sp>
        <p:nvSpPr>
          <p:cNvPr id="5" name="Footer Placeholder 4">
            <a:extLst>
              <a:ext uri="{FF2B5EF4-FFF2-40B4-BE49-F238E27FC236}">
                <a16:creationId xmlns:a16="http://schemas.microsoft.com/office/drawing/2014/main" id="{7E105E0A-8A93-4A76-B2BE-59033AEA9D5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73A7775-2E49-433A-8940-BD2E64E934E1}"/>
              </a:ext>
            </a:extLst>
          </p:cNvPr>
          <p:cNvSpPr>
            <a:spLocks noGrp="1"/>
          </p:cNvSpPr>
          <p:nvPr>
            <p:ph type="sldNum" sz="quarter" idx="12"/>
          </p:nvPr>
        </p:nvSpPr>
        <p:spPr/>
        <p:txBody>
          <a:bodyPr/>
          <a:lstStyle/>
          <a:p>
            <a:fld id="{3616FC51-1AA5-419F-829B-6BF550051F14}" type="slidenum">
              <a:rPr lang="en-GB" smtClean="0"/>
              <a:t>‹#›</a:t>
            </a:fld>
            <a:endParaRPr lang="en-GB"/>
          </a:p>
        </p:txBody>
      </p:sp>
    </p:spTree>
    <p:extLst>
      <p:ext uri="{BB962C8B-B14F-4D97-AF65-F5344CB8AC3E}">
        <p14:creationId xmlns:p14="http://schemas.microsoft.com/office/powerpoint/2010/main" val="514681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DE6EB2C-72CC-4857-A2CD-CB51253B7EE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3502C07-FFD2-418D-BC82-364FCF65141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3EA0DDB-D904-4DD6-9C19-E62FBE759065}"/>
              </a:ext>
            </a:extLst>
          </p:cNvPr>
          <p:cNvSpPr>
            <a:spLocks noGrp="1"/>
          </p:cNvSpPr>
          <p:nvPr>
            <p:ph type="dt" sz="half" idx="10"/>
          </p:nvPr>
        </p:nvSpPr>
        <p:spPr/>
        <p:txBody>
          <a:bodyPr/>
          <a:lstStyle/>
          <a:p>
            <a:fld id="{8A4FE8F3-A615-4D48-80C0-68A8CE45F2D4}" type="datetimeFigureOut">
              <a:rPr lang="en-GB" smtClean="0"/>
              <a:t>13/01/2021</a:t>
            </a:fld>
            <a:endParaRPr lang="en-GB"/>
          </a:p>
        </p:txBody>
      </p:sp>
      <p:sp>
        <p:nvSpPr>
          <p:cNvPr id="5" name="Footer Placeholder 4">
            <a:extLst>
              <a:ext uri="{FF2B5EF4-FFF2-40B4-BE49-F238E27FC236}">
                <a16:creationId xmlns:a16="http://schemas.microsoft.com/office/drawing/2014/main" id="{06FFF0BD-393F-4C86-99BA-85B8B34914F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CA5C59C-9EBE-4B59-AFEC-1DD42FFE187A}"/>
              </a:ext>
            </a:extLst>
          </p:cNvPr>
          <p:cNvSpPr>
            <a:spLocks noGrp="1"/>
          </p:cNvSpPr>
          <p:nvPr>
            <p:ph type="sldNum" sz="quarter" idx="12"/>
          </p:nvPr>
        </p:nvSpPr>
        <p:spPr/>
        <p:txBody>
          <a:bodyPr/>
          <a:lstStyle/>
          <a:p>
            <a:fld id="{3616FC51-1AA5-419F-829B-6BF550051F14}" type="slidenum">
              <a:rPr lang="en-GB" smtClean="0"/>
              <a:t>‹#›</a:t>
            </a:fld>
            <a:endParaRPr lang="en-GB"/>
          </a:p>
        </p:txBody>
      </p:sp>
    </p:spTree>
    <p:extLst>
      <p:ext uri="{BB962C8B-B14F-4D97-AF65-F5344CB8AC3E}">
        <p14:creationId xmlns:p14="http://schemas.microsoft.com/office/powerpoint/2010/main" val="36547082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3">
                <a:lumMod val="20000"/>
                <a:lumOff val="80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99618F8-75AD-49C8-958E-66DF0A80DE9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271D6F3-C392-49ED-A211-7E3ABF5428A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DCA035A-DE08-4678-8CD0-BCFC4EA201A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A4FE8F3-A615-4D48-80C0-68A8CE45F2D4}" type="datetimeFigureOut">
              <a:rPr lang="en-GB" smtClean="0"/>
              <a:t>13/01/2021</a:t>
            </a:fld>
            <a:endParaRPr lang="en-GB"/>
          </a:p>
        </p:txBody>
      </p:sp>
      <p:sp>
        <p:nvSpPr>
          <p:cNvPr id="5" name="Footer Placeholder 4">
            <a:extLst>
              <a:ext uri="{FF2B5EF4-FFF2-40B4-BE49-F238E27FC236}">
                <a16:creationId xmlns:a16="http://schemas.microsoft.com/office/drawing/2014/main" id="{4646AD8E-46AA-4D68-8C23-C156D2B6F11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2F3A685-0EC5-481C-AB00-B4704248515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616FC51-1AA5-419F-829B-6BF550051F14}" type="slidenum">
              <a:rPr lang="en-GB" smtClean="0"/>
              <a:t>‹#›</a:t>
            </a:fld>
            <a:endParaRPr lang="en-GB"/>
          </a:p>
        </p:txBody>
      </p:sp>
    </p:spTree>
    <p:extLst>
      <p:ext uri="{BB962C8B-B14F-4D97-AF65-F5344CB8AC3E}">
        <p14:creationId xmlns:p14="http://schemas.microsoft.com/office/powerpoint/2010/main" val="40917219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BEE73255-8084-4DF9-BB0B-15EAC92E2C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9CF1F3E-5498-423A-8389-131B5F28B008}"/>
              </a:ext>
            </a:extLst>
          </p:cNvPr>
          <p:cNvSpPr>
            <a:spLocks noGrp="1"/>
          </p:cNvSpPr>
          <p:nvPr>
            <p:ph type="ctrTitle"/>
          </p:nvPr>
        </p:nvSpPr>
        <p:spPr>
          <a:xfrm>
            <a:off x="603938" y="640081"/>
            <a:ext cx="2608655" cy="5257799"/>
          </a:xfrm>
        </p:spPr>
        <p:txBody>
          <a:bodyPr vert="horz" lIns="91440" tIns="45720" rIns="91440" bIns="45720" rtlCol="0" anchor="ctr">
            <a:normAutofit/>
          </a:bodyPr>
          <a:lstStyle/>
          <a:p>
            <a:pPr algn="l"/>
            <a:r>
              <a:rPr lang="en-US" sz="3600" u="sng" dirty="0">
                <a:solidFill>
                  <a:srgbClr val="2C2C2C"/>
                </a:solidFill>
                <a:latin typeface="Twinkl" pitchFamily="2" charset="0"/>
              </a:rPr>
              <a:t>Tuesday 19 January 2021</a:t>
            </a:r>
            <a:br>
              <a:rPr lang="en-US" sz="3600" u="sng" dirty="0">
                <a:solidFill>
                  <a:srgbClr val="2C2C2C"/>
                </a:solidFill>
                <a:latin typeface="Twinkl" pitchFamily="2" charset="0"/>
              </a:rPr>
            </a:br>
            <a:br>
              <a:rPr lang="en-US" sz="3600" dirty="0">
                <a:solidFill>
                  <a:srgbClr val="2C2C2C"/>
                </a:solidFill>
              </a:rPr>
            </a:br>
            <a:r>
              <a:rPr lang="en-US" sz="3600" dirty="0">
                <a:solidFill>
                  <a:srgbClr val="2C2C2C"/>
                </a:solidFill>
              </a:rPr>
              <a:t> </a:t>
            </a:r>
          </a:p>
        </p:txBody>
      </p:sp>
      <p:sp>
        <p:nvSpPr>
          <p:cNvPr id="73" name="Rounded Rectangle 9">
            <a:extLst>
              <a:ext uri="{FF2B5EF4-FFF2-40B4-BE49-F238E27FC236}">
                <a16:creationId xmlns:a16="http://schemas.microsoft.com/office/drawing/2014/main" id="{67048353-8981-459A-9BC6-9711CE462E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80067" y="484632"/>
            <a:ext cx="8129016" cy="5724144"/>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Wheatfield Primary School - Year 6 Home Learning">
            <a:extLst>
              <a:ext uri="{FF2B5EF4-FFF2-40B4-BE49-F238E27FC236}">
                <a16:creationId xmlns:a16="http://schemas.microsoft.com/office/drawing/2014/main" id="{96EC1866-0CF3-4E52-99CA-A7D42A69D68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9549" r="7302"/>
          <a:stretch/>
        </p:blipFill>
        <p:spPr bwMode="auto">
          <a:xfrm>
            <a:off x="4062964" y="942538"/>
            <a:ext cx="7163222" cy="4808332"/>
          </a:xfrm>
          <a:prstGeom prst="rect">
            <a:avLst/>
          </a:prstGeom>
          <a:noFill/>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089719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033067-592C-4D63-AA93-B325EA05CD11}"/>
              </a:ext>
            </a:extLst>
          </p:cNvPr>
          <p:cNvSpPr>
            <a:spLocks noGrp="1"/>
          </p:cNvSpPr>
          <p:nvPr>
            <p:ph type="title"/>
          </p:nvPr>
        </p:nvSpPr>
        <p:spPr>
          <a:xfrm>
            <a:off x="355861" y="700119"/>
            <a:ext cx="10515600" cy="5956917"/>
          </a:xfrm>
        </p:spPr>
        <p:txBody>
          <a:bodyPr>
            <a:normAutofit fontScale="90000"/>
          </a:bodyPr>
          <a:lstStyle/>
          <a:p>
            <a:r>
              <a:rPr lang="en-GB" sz="4900" dirty="0">
                <a:solidFill>
                  <a:srgbClr val="FF0000"/>
                </a:solidFill>
                <a:latin typeface="Twinkl" pitchFamily="2" charset="0"/>
              </a:rPr>
              <a:t>Good morning year 3 </a:t>
            </a:r>
            <a:br>
              <a:rPr lang="en-GB" sz="4900" dirty="0">
                <a:solidFill>
                  <a:srgbClr val="FF0000"/>
                </a:solidFill>
                <a:latin typeface="Twinkl" pitchFamily="2" charset="0"/>
              </a:rPr>
            </a:br>
            <a:r>
              <a:rPr lang="en-GB" sz="4900" dirty="0">
                <a:solidFill>
                  <a:srgbClr val="FF0000"/>
                </a:solidFill>
                <a:latin typeface="Twinkl" pitchFamily="2" charset="0"/>
              </a:rPr>
              <a:t>How did you get on yesterday?  </a:t>
            </a:r>
            <a:br>
              <a:rPr lang="en-GB" dirty="0"/>
            </a:br>
            <a:r>
              <a:rPr lang="en-GB" sz="4000" dirty="0">
                <a:latin typeface="Twinkl" pitchFamily="2" charset="0"/>
              </a:rPr>
              <a:t>Maths </a:t>
            </a:r>
            <a:br>
              <a:rPr lang="en-GB" sz="4000" dirty="0">
                <a:latin typeface="Twinkl" pitchFamily="2" charset="0"/>
              </a:rPr>
            </a:br>
            <a:r>
              <a:rPr lang="en-GB" sz="4000" dirty="0">
                <a:latin typeface="Twinkl" pitchFamily="2" charset="0"/>
              </a:rPr>
              <a:t>assembly </a:t>
            </a:r>
            <a:br>
              <a:rPr lang="en-GB" sz="4000" dirty="0">
                <a:latin typeface="Twinkl" pitchFamily="2" charset="0"/>
              </a:rPr>
            </a:br>
            <a:r>
              <a:rPr lang="en-GB" sz="4000" dirty="0">
                <a:latin typeface="Twinkl" pitchFamily="2" charset="0"/>
              </a:rPr>
              <a:t>break </a:t>
            </a:r>
            <a:br>
              <a:rPr lang="en-GB" sz="4000" dirty="0">
                <a:latin typeface="Twinkl" pitchFamily="2" charset="0"/>
              </a:rPr>
            </a:br>
            <a:r>
              <a:rPr lang="en-GB" sz="4000" dirty="0">
                <a:latin typeface="Twinkl" pitchFamily="2" charset="0"/>
              </a:rPr>
              <a:t>English (lesson included in this </a:t>
            </a:r>
            <a:r>
              <a:rPr lang="en-GB" sz="4000" dirty="0" err="1">
                <a:latin typeface="Twinkl" pitchFamily="2" charset="0"/>
              </a:rPr>
              <a:t>powerpoint</a:t>
            </a:r>
            <a:r>
              <a:rPr lang="en-GB" sz="4000" dirty="0">
                <a:latin typeface="Twinkl" pitchFamily="2" charset="0"/>
              </a:rPr>
              <a:t>) </a:t>
            </a:r>
            <a:br>
              <a:rPr lang="en-GB" sz="4000" dirty="0">
                <a:latin typeface="Twinkl" pitchFamily="2" charset="0"/>
              </a:rPr>
            </a:br>
            <a:r>
              <a:rPr lang="en-GB" sz="4000" dirty="0">
                <a:latin typeface="Twinkl" pitchFamily="2" charset="0"/>
              </a:rPr>
              <a:t>Guided reading</a:t>
            </a:r>
            <a:br>
              <a:rPr lang="en-GB" sz="4000" dirty="0">
                <a:latin typeface="Twinkl" pitchFamily="2" charset="0"/>
              </a:rPr>
            </a:br>
            <a:r>
              <a:rPr lang="en-GB" sz="4000" dirty="0">
                <a:latin typeface="Twinkl" pitchFamily="2" charset="0"/>
              </a:rPr>
              <a:t>LUNCH </a:t>
            </a:r>
            <a:br>
              <a:rPr lang="en-GB" sz="4000" dirty="0">
                <a:latin typeface="Twinkl" pitchFamily="2" charset="0"/>
              </a:rPr>
            </a:br>
            <a:r>
              <a:rPr lang="en-GB" sz="4000" dirty="0">
                <a:latin typeface="Twinkl" pitchFamily="2" charset="0"/>
              </a:rPr>
              <a:t>daily mile </a:t>
            </a:r>
            <a:r>
              <a:rPr lang="en-GB" sz="2700" dirty="0">
                <a:latin typeface="Twinkl" pitchFamily="2" charset="0"/>
              </a:rPr>
              <a:t>(or a run around the garden or 20 star jumps)</a:t>
            </a:r>
            <a:br>
              <a:rPr lang="en-GB" sz="4000" dirty="0">
                <a:latin typeface="Twinkl" pitchFamily="2" charset="0"/>
              </a:rPr>
            </a:br>
            <a:r>
              <a:rPr lang="en-GB" sz="4000" dirty="0">
                <a:latin typeface="Twinkl" pitchFamily="2" charset="0"/>
              </a:rPr>
              <a:t>20 minutes spellings and handwriting </a:t>
            </a:r>
            <a:br>
              <a:rPr lang="en-GB" sz="4000" dirty="0">
                <a:latin typeface="Twinkl" pitchFamily="2" charset="0"/>
              </a:rPr>
            </a:br>
            <a:r>
              <a:rPr lang="en-GB" sz="4000" dirty="0">
                <a:latin typeface="Twinkl" pitchFamily="2" charset="0"/>
              </a:rPr>
              <a:t>Geography </a:t>
            </a:r>
            <a:br>
              <a:rPr lang="en-GB" sz="4000" dirty="0">
                <a:latin typeface="Twinkl" pitchFamily="2" charset="0"/>
              </a:rPr>
            </a:br>
            <a:r>
              <a:rPr lang="en-GB" sz="4000" dirty="0">
                <a:latin typeface="Twinkl" pitchFamily="2" charset="0"/>
              </a:rPr>
              <a:t>Read a story </a:t>
            </a:r>
          </a:p>
        </p:txBody>
      </p:sp>
      <p:pic>
        <p:nvPicPr>
          <p:cNvPr id="2052" name="Picture 4" descr="Free Great Job Images, Download Free Clip Art, Free Clip Art on Clipart  Library">
            <a:extLst>
              <a:ext uri="{FF2B5EF4-FFF2-40B4-BE49-F238E27FC236}">
                <a16:creationId xmlns:a16="http://schemas.microsoft.com/office/drawing/2014/main" id="{7D171FB2-D7D8-4FF1-85B9-67B4825ECB0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29139" y="470053"/>
            <a:ext cx="2276475" cy="20097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940071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6EC0E5-FAF5-4351-900B-D040064BF573}"/>
              </a:ext>
            </a:extLst>
          </p:cNvPr>
          <p:cNvSpPr>
            <a:spLocks noGrp="1"/>
          </p:cNvSpPr>
          <p:nvPr>
            <p:ph type="title"/>
          </p:nvPr>
        </p:nvSpPr>
        <p:spPr>
          <a:xfrm>
            <a:off x="838200" y="365125"/>
            <a:ext cx="10515600" cy="6492875"/>
          </a:xfrm>
        </p:spPr>
        <p:txBody>
          <a:bodyPr>
            <a:normAutofit fontScale="90000"/>
          </a:bodyPr>
          <a:lstStyle/>
          <a:p>
            <a:r>
              <a:rPr lang="en-GB" b="1" dirty="0">
                <a:solidFill>
                  <a:srgbClr val="00B0F0"/>
                </a:solidFill>
                <a:latin typeface="Twinkl" pitchFamily="2" charset="0"/>
              </a:rPr>
              <a:t>Early morning activity</a:t>
            </a:r>
            <a:br>
              <a:rPr lang="en-GB" b="1" dirty="0">
                <a:solidFill>
                  <a:srgbClr val="00B0F0"/>
                </a:solidFill>
                <a:latin typeface="Twinkl" pitchFamily="2" charset="0"/>
              </a:rPr>
            </a:br>
            <a:br>
              <a:rPr lang="en-GB" b="1" dirty="0">
                <a:solidFill>
                  <a:srgbClr val="00B0F0"/>
                </a:solidFill>
                <a:latin typeface="Twinkl" pitchFamily="2" charset="0"/>
              </a:rPr>
            </a:br>
            <a:r>
              <a:rPr lang="en-GB" b="1" dirty="0">
                <a:solidFill>
                  <a:srgbClr val="00B0F0"/>
                </a:solidFill>
                <a:latin typeface="Twinkl" pitchFamily="2" charset="0"/>
              </a:rPr>
              <a:t>Choose a 3 digit number </a:t>
            </a:r>
            <a:br>
              <a:rPr lang="en-GB" b="1" dirty="0">
                <a:solidFill>
                  <a:srgbClr val="00B0F0"/>
                </a:solidFill>
                <a:latin typeface="Twinkl" pitchFamily="2" charset="0"/>
              </a:rPr>
            </a:br>
            <a:br>
              <a:rPr lang="en-GB" b="1" dirty="0">
                <a:solidFill>
                  <a:srgbClr val="00B0F0"/>
                </a:solidFill>
                <a:latin typeface="Twinkl" pitchFamily="2" charset="0"/>
              </a:rPr>
            </a:br>
            <a:r>
              <a:rPr lang="en-GB" b="1" dirty="0">
                <a:solidFill>
                  <a:srgbClr val="00B0F0"/>
                </a:solidFill>
                <a:latin typeface="Twinkl" pitchFamily="2" charset="0"/>
              </a:rPr>
              <a:t>Add 1 </a:t>
            </a:r>
            <a:br>
              <a:rPr lang="en-GB" b="1" dirty="0">
                <a:solidFill>
                  <a:srgbClr val="00B0F0"/>
                </a:solidFill>
                <a:latin typeface="Twinkl" pitchFamily="2" charset="0"/>
              </a:rPr>
            </a:br>
            <a:r>
              <a:rPr lang="en-GB" b="1" dirty="0">
                <a:solidFill>
                  <a:srgbClr val="00B0F0"/>
                </a:solidFill>
                <a:latin typeface="Twinkl" pitchFamily="2" charset="0"/>
              </a:rPr>
              <a:t>Add 10 </a:t>
            </a:r>
            <a:br>
              <a:rPr lang="en-GB" b="1" dirty="0">
                <a:solidFill>
                  <a:srgbClr val="00B0F0"/>
                </a:solidFill>
                <a:latin typeface="Twinkl" pitchFamily="2" charset="0"/>
              </a:rPr>
            </a:br>
            <a:r>
              <a:rPr lang="en-GB" b="1" dirty="0">
                <a:solidFill>
                  <a:srgbClr val="00B0F0"/>
                </a:solidFill>
                <a:latin typeface="Twinkl" pitchFamily="2" charset="0"/>
              </a:rPr>
              <a:t>Add 100  </a:t>
            </a:r>
            <a:br>
              <a:rPr lang="en-GB" b="1" dirty="0">
                <a:solidFill>
                  <a:srgbClr val="00B0F0"/>
                </a:solidFill>
                <a:latin typeface="Twinkl" pitchFamily="2" charset="0"/>
              </a:rPr>
            </a:br>
            <a:br>
              <a:rPr lang="en-GB" b="1" dirty="0">
                <a:solidFill>
                  <a:srgbClr val="00B0F0"/>
                </a:solidFill>
                <a:latin typeface="Twinkl" pitchFamily="2" charset="0"/>
              </a:rPr>
            </a:br>
            <a:r>
              <a:rPr lang="en-GB" b="1" dirty="0">
                <a:solidFill>
                  <a:srgbClr val="00B0F0"/>
                </a:solidFill>
                <a:latin typeface="Twinkl" pitchFamily="2" charset="0"/>
              </a:rPr>
              <a:t>Extra </a:t>
            </a:r>
            <a:br>
              <a:rPr lang="en-GB" b="1" dirty="0">
                <a:solidFill>
                  <a:srgbClr val="00B0F0"/>
                </a:solidFill>
                <a:latin typeface="Twinkl" pitchFamily="2" charset="0"/>
              </a:rPr>
            </a:br>
            <a:r>
              <a:rPr lang="en-GB" b="1" dirty="0">
                <a:solidFill>
                  <a:srgbClr val="00B0F0"/>
                </a:solidFill>
                <a:latin typeface="Twinkl" pitchFamily="2" charset="0"/>
              </a:rPr>
              <a:t>Can you subtract 1, 10 and 100 from a 3 digit number? </a:t>
            </a:r>
            <a:endParaRPr lang="en-GB" dirty="0"/>
          </a:p>
        </p:txBody>
      </p:sp>
      <p:sp>
        <p:nvSpPr>
          <p:cNvPr id="6" name="TextBox 5">
            <a:extLst>
              <a:ext uri="{FF2B5EF4-FFF2-40B4-BE49-F238E27FC236}">
                <a16:creationId xmlns:a16="http://schemas.microsoft.com/office/drawing/2014/main" id="{07F5A747-D212-4B17-B031-D34EE2ADA219}"/>
              </a:ext>
            </a:extLst>
          </p:cNvPr>
          <p:cNvSpPr txBox="1"/>
          <p:nvPr/>
        </p:nvSpPr>
        <p:spPr>
          <a:xfrm>
            <a:off x="5636712" y="2849671"/>
            <a:ext cx="914400" cy="914400"/>
          </a:xfrm>
          <a:prstGeom prst="rect">
            <a:avLst/>
          </a:prstGeom>
          <a:noFill/>
        </p:spPr>
        <p:txBody>
          <a:bodyPr wrap="square" rtlCol="0">
            <a:spAutoFit/>
          </a:bodyPr>
          <a:lstStyle/>
          <a:p>
            <a:endParaRPr lang="en-GB" dirty="0"/>
          </a:p>
        </p:txBody>
      </p:sp>
      <p:sp>
        <p:nvSpPr>
          <p:cNvPr id="7" name="TextBox 6">
            <a:extLst>
              <a:ext uri="{FF2B5EF4-FFF2-40B4-BE49-F238E27FC236}">
                <a16:creationId xmlns:a16="http://schemas.microsoft.com/office/drawing/2014/main" id="{78C682F9-BF9E-4B8A-A94A-0A7053179DF2}"/>
              </a:ext>
            </a:extLst>
          </p:cNvPr>
          <p:cNvSpPr txBox="1"/>
          <p:nvPr/>
        </p:nvSpPr>
        <p:spPr>
          <a:xfrm>
            <a:off x="5636712" y="3006246"/>
            <a:ext cx="914400" cy="914400"/>
          </a:xfrm>
          <a:prstGeom prst="rect">
            <a:avLst/>
          </a:prstGeom>
          <a:noFill/>
        </p:spPr>
        <p:txBody>
          <a:bodyPr wrap="square" rtlCol="0">
            <a:spAutoFit/>
          </a:bodyPr>
          <a:lstStyle/>
          <a:p>
            <a:endParaRPr lang="en-GB" dirty="0"/>
          </a:p>
        </p:txBody>
      </p:sp>
      <p:sp>
        <p:nvSpPr>
          <p:cNvPr id="8" name="TextBox 7">
            <a:extLst>
              <a:ext uri="{FF2B5EF4-FFF2-40B4-BE49-F238E27FC236}">
                <a16:creationId xmlns:a16="http://schemas.microsoft.com/office/drawing/2014/main" id="{B1D93717-018C-4608-93E0-7DAA1881BFD6}"/>
              </a:ext>
            </a:extLst>
          </p:cNvPr>
          <p:cNvSpPr txBox="1"/>
          <p:nvPr/>
        </p:nvSpPr>
        <p:spPr>
          <a:xfrm>
            <a:off x="3895725" y="2703621"/>
            <a:ext cx="4964482" cy="1815882"/>
          </a:xfrm>
          <a:prstGeom prst="rect">
            <a:avLst/>
          </a:prstGeom>
          <a:noFill/>
        </p:spPr>
        <p:txBody>
          <a:bodyPr wrap="square" rtlCol="0">
            <a:spAutoFit/>
          </a:bodyPr>
          <a:lstStyle/>
          <a:p>
            <a:r>
              <a:rPr lang="en-GB" sz="2800" dirty="0">
                <a:solidFill>
                  <a:srgbClr val="FF0000"/>
                </a:solidFill>
                <a:latin typeface="Twinkl" pitchFamily="2" charset="0"/>
              </a:rPr>
              <a:t>343 </a:t>
            </a:r>
          </a:p>
          <a:p>
            <a:r>
              <a:rPr lang="en-GB" sz="2800" dirty="0">
                <a:solidFill>
                  <a:srgbClr val="FF0000"/>
                </a:solidFill>
                <a:latin typeface="Twinkl" pitchFamily="2" charset="0"/>
              </a:rPr>
              <a:t>343 + 1 = 344 </a:t>
            </a:r>
          </a:p>
          <a:p>
            <a:r>
              <a:rPr lang="en-GB" sz="2800" dirty="0">
                <a:solidFill>
                  <a:srgbClr val="FF0000"/>
                </a:solidFill>
                <a:latin typeface="Twinkl" pitchFamily="2" charset="0"/>
              </a:rPr>
              <a:t>343 + 10 = 353 </a:t>
            </a:r>
          </a:p>
          <a:p>
            <a:r>
              <a:rPr lang="en-GB" sz="2800" dirty="0">
                <a:solidFill>
                  <a:srgbClr val="FF0000"/>
                </a:solidFill>
                <a:latin typeface="Twinkl" pitchFamily="2" charset="0"/>
              </a:rPr>
              <a:t>343 + 100 = 443 </a:t>
            </a:r>
          </a:p>
        </p:txBody>
      </p:sp>
      <p:sp>
        <p:nvSpPr>
          <p:cNvPr id="9" name="TextBox 8">
            <a:extLst>
              <a:ext uri="{FF2B5EF4-FFF2-40B4-BE49-F238E27FC236}">
                <a16:creationId xmlns:a16="http://schemas.microsoft.com/office/drawing/2014/main" id="{095DDA38-D60E-4AB3-B4C4-947E81064C39}"/>
              </a:ext>
            </a:extLst>
          </p:cNvPr>
          <p:cNvSpPr txBox="1"/>
          <p:nvPr/>
        </p:nvSpPr>
        <p:spPr>
          <a:xfrm>
            <a:off x="8677274" y="2722671"/>
            <a:ext cx="914400" cy="914400"/>
          </a:xfrm>
          <a:prstGeom prst="rect">
            <a:avLst/>
          </a:prstGeom>
          <a:noFill/>
        </p:spPr>
        <p:txBody>
          <a:bodyPr wrap="square" rtlCol="0">
            <a:spAutoFit/>
          </a:bodyPr>
          <a:lstStyle/>
          <a:p>
            <a:endParaRPr lang="en-GB" dirty="0"/>
          </a:p>
        </p:txBody>
      </p:sp>
      <p:sp>
        <p:nvSpPr>
          <p:cNvPr id="13" name="TextBox 12">
            <a:extLst>
              <a:ext uri="{FF2B5EF4-FFF2-40B4-BE49-F238E27FC236}">
                <a16:creationId xmlns:a16="http://schemas.microsoft.com/office/drawing/2014/main" id="{A6332CE6-40CB-4C0E-99AC-3714EB156EAE}"/>
              </a:ext>
            </a:extLst>
          </p:cNvPr>
          <p:cNvSpPr txBox="1"/>
          <p:nvPr/>
        </p:nvSpPr>
        <p:spPr>
          <a:xfrm>
            <a:off x="9134474" y="809625"/>
            <a:ext cx="2447925" cy="769441"/>
          </a:xfrm>
          <a:prstGeom prst="rect">
            <a:avLst/>
          </a:prstGeom>
          <a:noFill/>
        </p:spPr>
        <p:txBody>
          <a:bodyPr wrap="square" rtlCol="0">
            <a:spAutoFit/>
          </a:bodyPr>
          <a:lstStyle/>
          <a:p>
            <a:r>
              <a:rPr lang="en-GB" sz="4400" dirty="0">
                <a:latin typeface="Twinkl" pitchFamily="2" charset="0"/>
              </a:rPr>
              <a:t>H  T  O  </a:t>
            </a:r>
          </a:p>
        </p:txBody>
      </p:sp>
      <p:cxnSp>
        <p:nvCxnSpPr>
          <p:cNvPr id="17" name="Straight Connector 16">
            <a:extLst>
              <a:ext uri="{FF2B5EF4-FFF2-40B4-BE49-F238E27FC236}">
                <a16:creationId xmlns:a16="http://schemas.microsoft.com/office/drawing/2014/main" id="{ED818E8F-4B8E-4EE9-80E2-2BC86FE0CF25}"/>
              </a:ext>
            </a:extLst>
          </p:cNvPr>
          <p:cNvCxnSpPr/>
          <p:nvPr/>
        </p:nvCxnSpPr>
        <p:spPr>
          <a:xfrm>
            <a:off x="10477500" y="1026809"/>
            <a:ext cx="0" cy="1798746"/>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18" name="Picture 17">
            <a:extLst>
              <a:ext uri="{FF2B5EF4-FFF2-40B4-BE49-F238E27FC236}">
                <a16:creationId xmlns:a16="http://schemas.microsoft.com/office/drawing/2014/main" id="{672A4019-F2F9-4AC5-B825-F8D11F245F86}"/>
              </a:ext>
            </a:extLst>
          </p:cNvPr>
          <p:cNvPicPr>
            <a:picLocks noChangeAspect="1"/>
          </p:cNvPicPr>
          <p:nvPr/>
        </p:nvPicPr>
        <p:blipFill>
          <a:blip r:embed="rId2"/>
          <a:stretch>
            <a:fillRect/>
          </a:stretch>
        </p:blipFill>
        <p:spPr>
          <a:xfrm>
            <a:off x="9750738" y="1026809"/>
            <a:ext cx="30483" cy="1822862"/>
          </a:xfrm>
          <a:prstGeom prst="rect">
            <a:avLst/>
          </a:prstGeom>
        </p:spPr>
      </p:pic>
      <p:pic>
        <p:nvPicPr>
          <p:cNvPr id="19" name="Picture 18">
            <a:extLst>
              <a:ext uri="{FF2B5EF4-FFF2-40B4-BE49-F238E27FC236}">
                <a16:creationId xmlns:a16="http://schemas.microsoft.com/office/drawing/2014/main" id="{FB4CB63D-92FA-463C-91FE-E90729589509}"/>
              </a:ext>
            </a:extLst>
          </p:cNvPr>
          <p:cNvPicPr>
            <a:picLocks noChangeAspect="1"/>
          </p:cNvPicPr>
          <p:nvPr/>
        </p:nvPicPr>
        <p:blipFill>
          <a:blip r:embed="rId2"/>
          <a:stretch>
            <a:fillRect/>
          </a:stretch>
        </p:blipFill>
        <p:spPr>
          <a:xfrm rot="16200000">
            <a:off x="10138409" y="682877"/>
            <a:ext cx="30483" cy="1822862"/>
          </a:xfrm>
          <a:prstGeom prst="rect">
            <a:avLst/>
          </a:prstGeom>
        </p:spPr>
      </p:pic>
    </p:spTree>
    <p:extLst>
      <p:ext uri="{BB962C8B-B14F-4D97-AF65-F5344CB8AC3E}">
        <p14:creationId xmlns:p14="http://schemas.microsoft.com/office/powerpoint/2010/main" val="9495931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5D8601-B305-4819-9BDA-4242A1B5E299}"/>
              </a:ext>
            </a:extLst>
          </p:cNvPr>
          <p:cNvSpPr>
            <a:spLocks noGrp="1"/>
          </p:cNvSpPr>
          <p:nvPr>
            <p:ph type="title"/>
          </p:nvPr>
        </p:nvSpPr>
        <p:spPr>
          <a:xfrm>
            <a:off x="429827" y="326824"/>
            <a:ext cx="10515600" cy="6531176"/>
          </a:xfrm>
        </p:spPr>
        <p:txBody>
          <a:bodyPr>
            <a:noAutofit/>
          </a:bodyPr>
          <a:lstStyle/>
          <a:p>
            <a:r>
              <a:rPr lang="en-GB" sz="2800" b="1" dirty="0">
                <a:solidFill>
                  <a:schemeClr val="accent6">
                    <a:lumMod val="60000"/>
                    <a:lumOff val="40000"/>
                  </a:schemeClr>
                </a:solidFill>
                <a:latin typeface="Twinkl" pitchFamily="2" charset="0"/>
              </a:rPr>
              <a:t>English</a:t>
            </a:r>
            <a:br>
              <a:rPr lang="en-GB" sz="2800" b="1" dirty="0">
                <a:solidFill>
                  <a:schemeClr val="accent6">
                    <a:lumMod val="60000"/>
                    <a:lumOff val="40000"/>
                  </a:schemeClr>
                </a:solidFill>
                <a:latin typeface="Twinkl" pitchFamily="2" charset="0"/>
              </a:rPr>
            </a:br>
            <a:r>
              <a:rPr lang="en-GB" sz="2800" b="1" u="sng" dirty="0">
                <a:solidFill>
                  <a:schemeClr val="accent6">
                    <a:lumMod val="60000"/>
                    <a:lumOff val="40000"/>
                  </a:schemeClr>
                </a:solidFill>
                <a:latin typeface="Twinkl" pitchFamily="2" charset="0"/>
              </a:rPr>
              <a:t>Monday 18</a:t>
            </a:r>
            <a:r>
              <a:rPr lang="en-GB" sz="2800" b="1" u="sng" baseline="30000" dirty="0">
                <a:solidFill>
                  <a:schemeClr val="accent6">
                    <a:lumMod val="60000"/>
                    <a:lumOff val="40000"/>
                  </a:schemeClr>
                </a:solidFill>
                <a:latin typeface="Twinkl" pitchFamily="2" charset="0"/>
              </a:rPr>
              <a:t>th</a:t>
            </a:r>
            <a:r>
              <a:rPr lang="en-GB" sz="2800" b="1" u="sng" dirty="0">
                <a:solidFill>
                  <a:schemeClr val="accent6">
                    <a:lumMod val="60000"/>
                    <a:lumOff val="40000"/>
                  </a:schemeClr>
                </a:solidFill>
                <a:latin typeface="Twinkl" pitchFamily="2" charset="0"/>
              </a:rPr>
              <a:t> January 2021</a:t>
            </a:r>
            <a:br>
              <a:rPr lang="en-GB" sz="2800" b="1" dirty="0">
                <a:solidFill>
                  <a:schemeClr val="accent6">
                    <a:lumMod val="60000"/>
                    <a:lumOff val="40000"/>
                  </a:schemeClr>
                </a:solidFill>
                <a:latin typeface="Twinkl" pitchFamily="2" charset="0"/>
              </a:rPr>
            </a:br>
            <a:r>
              <a:rPr lang="en-GB" sz="2800" b="1" u="sng" dirty="0">
                <a:solidFill>
                  <a:schemeClr val="accent6">
                    <a:lumMod val="60000"/>
                    <a:lumOff val="40000"/>
                  </a:schemeClr>
                </a:solidFill>
                <a:latin typeface="Twinkl" pitchFamily="2" charset="0"/>
              </a:rPr>
              <a:t>King Midas and the donkey ears. </a:t>
            </a:r>
            <a:br>
              <a:rPr lang="en-GB" sz="2800" b="1" u="sng" dirty="0">
                <a:solidFill>
                  <a:schemeClr val="accent6">
                    <a:lumMod val="60000"/>
                    <a:lumOff val="40000"/>
                  </a:schemeClr>
                </a:solidFill>
                <a:latin typeface="Twinkl" pitchFamily="2" charset="0"/>
              </a:rPr>
            </a:br>
            <a:br>
              <a:rPr lang="en-GB" sz="2800" b="1" u="sng" dirty="0">
                <a:solidFill>
                  <a:schemeClr val="accent6">
                    <a:lumMod val="60000"/>
                    <a:lumOff val="40000"/>
                  </a:schemeClr>
                </a:solidFill>
                <a:latin typeface="Twinkl" pitchFamily="2" charset="0"/>
              </a:rPr>
            </a:br>
            <a:r>
              <a:rPr lang="en-GB" sz="2800" b="1" dirty="0">
                <a:solidFill>
                  <a:schemeClr val="accent6">
                    <a:lumMod val="60000"/>
                    <a:lumOff val="40000"/>
                  </a:schemeClr>
                </a:solidFill>
                <a:latin typeface="Twinkl" pitchFamily="2" charset="0"/>
              </a:rPr>
              <a:t>1. Let’s read the story together – not forgetting to underline tricky words.</a:t>
            </a:r>
            <a:br>
              <a:rPr lang="en-GB" sz="2800" b="1" dirty="0">
                <a:solidFill>
                  <a:schemeClr val="accent6">
                    <a:lumMod val="60000"/>
                    <a:lumOff val="40000"/>
                  </a:schemeClr>
                </a:solidFill>
                <a:latin typeface="Twinkl" pitchFamily="2" charset="0"/>
              </a:rPr>
            </a:br>
            <a:br>
              <a:rPr lang="en-GB" sz="2800" b="1" dirty="0">
                <a:solidFill>
                  <a:schemeClr val="accent6">
                    <a:lumMod val="60000"/>
                    <a:lumOff val="40000"/>
                  </a:schemeClr>
                </a:solidFill>
                <a:latin typeface="Twinkl" pitchFamily="2" charset="0"/>
              </a:rPr>
            </a:br>
            <a:r>
              <a:rPr lang="en-GB" sz="2800" b="1" dirty="0">
                <a:solidFill>
                  <a:schemeClr val="accent6">
                    <a:lumMod val="60000"/>
                    <a:lumOff val="40000"/>
                  </a:schemeClr>
                </a:solidFill>
                <a:latin typeface="Twinkl" pitchFamily="2" charset="0"/>
              </a:rPr>
              <a:t>2. Using the sheet on the planning, put the story into the correct order. For speed, discuss the order and write the number on the sheet – 1-6. The instructions on the planning say to cut up but this is not necessary.  Leave the illustrations until the end of the lesson and the writing finished. Year 3 – you know this is how it works in the classroom. </a:t>
            </a:r>
            <a:br>
              <a:rPr lang="en-GB" sz="2800" b="1" dirty="0">
                <a:solidFill>
                  <a:schemeClr val="accent6">
                    <a:lumMod val="60000"/>
                    <a:lumOff val="40000"/>
                  </a:schemeClr>
                </a:solidFill>
                <a:latin typeface="Twinkl" pitchFamily="2" charset="0"/>
              </a:rPr>
            </a:br>
            <a:br>
              <a:rPr lang="en-GB" sz="2800" b="1" dirty="0">
                <a:solidFill>
                  <a:schemeClr val="accent6">
                    <a:lumMod val="60000"/>
                    <a:lumOff val="40000"/>
                  </a:schemeClr>
                </a:solidFill>
                <a:latin typeface="Twinkl" pitchFamily="2" charset="0"/>
              </a:rPr>
            </a:br>
            <a:r>
              <a:rPr lang="en-GB" sz="2800" b="1" dirty="0">
                <a:solidFill>
                  <a:schemeClr val="accent6">
                    <a:lumMod val="60000"/>
                    <a:lumOff val="40000"/>
                  </a:schemeClr>
                </a:solidFill>
                <a:latin typeface="Twinkl" pitchFamily="2" charset="0"/>
              </a:rPr>
              <a:t>3. Answer the questions on the story using full sentences and correct punctuation.</a:t>
            </a:r>
            <a:r>
              <a:rPr lang="en-GB" sz="2800" b="1" dirty="0">
                <a:solidFill>
                  <a:schemeClr val="accent6">
                    <a:lumMod val="60000"/>
                    <a:lumOff val="40000"/>
                  </a:schemeClr>
                </a:solidFill>
              </a:rPr>
              <a:t>  I</a:t>
            </a:r>
            <a:br>
              <a:rPr lang="en-GB" sz="2800" dirty="0">
                <a:solidFill>
                  <a:schemeClr val="accent6">
                    <a:lumMod val="60000"/>
                    <a:lumOff val="40000"/>
                  </a:schemeClr>
                </a:solidFill>
              </a:rPr>
            </a:br>
            <a:endParaRPr lang="en-GB" sz="2800" dirty="0">
              <a:solidFill>
                <a:schemeClr val="accent6">
                  <a:lumMod val="60000"/>
                  <a:lumOff val="40000"/>
                </a:schemeClr>
              </a:solidFill>
            </a:endParaRPr>
          </a:p>
        </p:txBody>
      </p:sp>
    </p:spTree>
    <p:extLst>
      <p:ext uri="{BB962C8B-B14F-4D97-AF65-F5344CB8AC3E}">
        <p14:creationId xmlns:p14="http://schemas.microsoft.com/office/powerpoint/2010/main" val="25588527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66AE7F-3ACB-40D2-82FC-9D4C38ABE06D}"/>
              </a:ext>
            </a:extLst>
          </p:cNvPr>
          <p:cNvSpPr>
            <a:spLocks noGrp="1"/>
          </p:cNvSpPr>
          <p:nvPr>
            <p:ph type="title"/>
          </p:nvPr>
        </p:nvSpPr>
        <p:spPr>
          <a:xfrm>
            <a:off x="838200" y="365125"/>
            <a:ext cx="10515600" cy="5902510"/>
          </a:xfrm>
        </p:spPr>
        <p:txBody>
          <a:bodyPr>
            <a:normAutofit fontScale="90000"/>
          </a:bodyPr>
          <a:lstStyle/>
          <a:p>
            <a:r>
              <a:rPr lang="en-GB" dirty="0">
                <a:solidFill>
                  <a:srgbClr val="7030A0"/>
                </a:solidFill>
                <a:latin typeface="Twinkl" pitchFamily="2" charset="0"/>
              </a:rPr>
              <a:t>Answers</a:t>
            </a:r>
            <a:br>
              <a:rPr lang="en-GB" dirty="0">
                <a:solidFill>
                  <a:srgbClr val="7030A0"/>
                </a:solidFill>
                <a:latin typeface="Twinkl" pitchFamily="2" charset="0"/>
              </a:rPr>
            </a:br>
            <a:r>
              <a:rPr lang="en-GB" dirty="0">
                <a:solidFill>
                  <a:srgbClr val="7030A0"/>
                </a:solidFill>
                <a:latin typeface="Twinkl" pitchFamily="2" charset="0"/>
              </a:rPr>
              <a:t>Story ordering </a:t>
            </a:r>
            <a:br>
              <a:rPr lang="en-GB" dirty="0">
                <a:solidFill>
                  <a:srgbClr val="7030A0"/>
                </a:solidFill>
                <a:latin typeface="Twinkl" pitchFamily="2" charset="0"/>
              </a:rPr>
            </a:br>
            <a:r>
              <a:rPr lang="en-GB" dirty="0">
                <a:solidFill>
                  <a:srgbClr val="7030A0"/>
                </a:solidFill>
                <a:latin typeface="Twinkl" pitchFamily="2" charset="0"/>
              </a:rPr>
              <a:t>1. Pan and Apollo have a competition </a:t>
            </a:r>
            <a:br>
              <a:rPr lang="en-GB" dirty="0">
                <a:solidFill>
                  <a:srgbClr val="7030A0"/>
                </a:solidFill>
                <a:latin typeface="Twinkl" pitchFamily="2" charset="0"/>
              </a:rPr>
            </a:br>
            <a:r>
              <a:rPr lang="en-GB" dirty="0">
                <a:solidFill>
                  <a:srgbClr val="7030A0"/>
                </a:solidFill>
                <a:latin typeface="Twinkl" pitchFamily="2" charset="0"/>
              </a:rPr>
              <a:t>2. King Midas angers Apollo</a:t>
            </a:r>
            <a:br>
              <a:rPr lang="en-GB" dirty="0">
                <a:solidFill>
                  <a:srgbClr val="7030A0"/>
                </a:solidFill>
                <a:latin typeface="Twinkl" pitchFamily="2" charset="0"/>
              </a:rPr>
            </a:br>
            <a:r>
              <a:rPr lang="en-GB" dirty="0">
                <a:solidFill>
                  <a:srgbClr val="7030A0"/>
                </a:solidFill>
                <a:latin typeface="Twinkl" pitchFamily="2" charset="0"/>
              </a:rPr>
              <a:t>3. King Midas tries to hide his ears</a:t>
            </a:r>
            <a:br>
              <a:rPr lang="en-GB" dirty="0">
                <a:solidFill>
                  <a:srgbClr val="7030A0"/>
                </a:solidFill>
                <a:latin typeface="Twinkl" pitchFamily="2" charset="0"/>
              </a:rPr>
            </a:br>
            <a:r>
              <a:rPr lang="en-GB" dirty="0">
                <a:solidFill>
                  <a:srgbClr val="7030A0"/>
                </a:solidFill>
                <a:latin typeface="Twinkl" pitchFamily="2" charset="0"/>
              </a:rPr>
              <a:t>4. Barber learns the secret</a:t>
            </a:r>
            <a:br>
              <a:rPr lang="en-GB" dirty="0">
                <a:solidFill>
                  <a:srgbClr val="7030A0"/>
                </a:solidFill>
                <a:latin typeface="Twinkl" pitchFamily="2" charset="0"/>
              </a:rPr>
            </a:br>
            <a:r>
              <a:rPr lang="en-GB" dirty="0">
                <a:solidFill>
                  <a:srgbClr val="7030A0"/>
                </a:solidFill>
                <a:latin typeface="Twinkl" pitchFamily="2" charset="0"/>
              </a:rPr>
              <a:t>5. The barber whispers the secret</a:t>
            </a:r>
            <a:br>
              <a:rPr lang="en-GB" dirty="0">
                <a:solidFill>
                  <a:srgbClr val="7030A0"/>
                </a:solidFill>
                <a:latin typeface="Twinkl" pitchFamily="2" charset="0"/>
              </a:rPr>
            </a:br>
            <a:r>
              <a:rPr lang="en-GB" dirty="0">
                <a:solidFill>
                  <a:srgbClr val="7030A0"/>
                </a:solidFill>
                <a:latin typeface="Twinkl" pitchFamily="2" charset="0"/>
              </a:rPr>
              <a:t>6. Everyone hears the secret</a:t>
            </a:r>
            <a:br>
              <a:rPr lang="en-GB" dirty="0">
                <a:solidFill>
                  <a:srgbClr val="7030A0"/>
                </a:solidFill>
                <a:latin typeface="Twinkl" pitchFamily="2" charset="0"/>
              </a:rPr>
            </a:br>
            <a:br>
              <a:rPr lang="en-GB" dirty="0">
                <a:solidFill>
                  <a:srgbClr val="7030A0"/>
                </a:solidFill>
                <a:latin typeface="Twinkl" pitchFamily="2" charset="0"/>
              </a:rPr>
            </a:br>
            <a:r>
              <a:rPr lang="en-GB" dirty="0">
                <a:solidFill>
                  <a:srgbClr val="7030A0"/>
                </a:solidFill>
                <a:latin typeface="Twinkl" pitchFamily="2" charset="0"/>
              </a:rPr>
              <a:t>well done – answers to the questions are on the planning sheets. </a:t>
            </a:r>
          </a:p>
        </p:txBody>
      </p:sp>
    </p:spTree>
    <p:extLst>
      <p:ext uri="{BB962C8B-B14F-4D97-AF65-F5344CB8AC3E}">
        <p14:creationId xmlns:p14="http://schemas.microsoft.com/office/powerpoint/2010/main" val="284629054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4415E8F4B35A04CB5D92736A1574110" ma:contentTypeVersion="12" ma:contentTypeDescription="Create a new document." ma:contentTypeScope="" ma:versionID="28fb5482c68460a17361afbb22101408">
  <xsd:schema xmlns:xsd="http://www.w3.org/2001/XMLSchema" xmlns:xs="http://www.w3.org/2001/XMLSchema" xmlns:p="http://schemas.microsoft.com/office/2006/metadata/properties" xmlns:ns2="2f1b26f6-7691-4ab4-a457-b49516d0f036" xmlns:ns3="11911484-a9ac-4f3c-900d-41e99c12edf0" targetNamespace="http://schemas.microsoft.com/office/2006/metadata/properties" ma:root="true" ma:fieldsID="8cd6f30bd5f89bb896aa9d005f2258aa" ns2:_="" ns3:_="">
    <xsd:import namespace="2f1b26f6-7691-4ab4-a457-b49516d0f036"/>
    <xsd:import namespace="11911484-a9ac-4f3c-900d-41e99c12edf0"/>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AutoKeyPoints" minOccurs="0"/>
                <xsd:element ref="ns2:MediaServiceKeyPoints" minOccurs="0"/>
                <xsd:element ref="ns2:MediaServiceOCR" minOccurs="0"/>
                <xsd:element ref="ns2:MediaServiceGenerationTime" minOccurs="0"/>
                <xsd:element ref="ns2:MediaServiceEventHashCode" minOccurs="0"/>
                <xsd:element ref="ns3:SharedWithUsers" minOccurs="0"/>
                <xsd:element ref="ns3:SharedWithDetail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f1b26f6-7691-4ab4-a457-b49516d0f036"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DateTaken" ma:index="10" nillable="true" ma:displayName="MediaServiceDateTaken" ma:description="" ma:hidden="true" ma:internalName="MediaServiceDateTaken" ma:readOnly="true">
      <xsd:simpleType>
        <xsd:restriction base="dms:Text"/>
      </xsd:simpleType>
    </xsd:element>
    <xsd:element name="MediaServiceAutoTags" ma:index="11" nillable="true" ma:displayName="MediaServiceAutoTags" ma:description="" ma:internalName="MediaServiceAutoTags" ma:readOnly="true">
      <xsd:simpleType>
        <xsd:restriction base="dms:Text"/>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1911484-a9ac-4f3c-900d-41e99c12edf0"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F3CF6AC3-1FF1-4FFC-BF79-ACFBD71CACEA}"/>
</file>

<file path=customXml/itemProps2.xml><?xml version="1.0" encoding="utf-8"?>
<ds:datastoreItem xmlns:ds="http://schemas.openxmlformats.org/officeDocument/2006/customXml" ds:itemID="{9BC1FC75-9598-49E4-90BF-E38F60F6FC30}"/>
</file>

<file path=customXml/itemProps3.xml><?xml version="1.0" encoding="utf-8"?>
<ds:datastoreItem xmlns:ds="http://schemas.openxmlformats.org/officeDocument/2006/customXml" ds:itemID="{D699AEF7-5E6B-4069-88DC-6E605382116E}"/>
</file>

<file path=docProps/app.xml><?xml version="1.0" encoding="utf-8"?>
<Properties xmlns="http://schemas.openxmlformats.org/officeDocument/2006/extended-properties" xmlns:vt="http://schemas.openxmlformats.org/officeDocument/2006/docPropsVTypes">
  <TotalTime>101</TotalTime>
  <Words>318</Words>
  <Application>Microsoft Office PowerPoint</Application>
  <PresentationFormat>Widescreen</PresentationFormat>
  <Paragraphs>10</Paragraphs>
  <Slides>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vt:i4>
      </vt:variant>
    </vt:vector>
  </HeadingPairs>
  <TitlesOfParts>
    <vt:vector size="10" baseType="lpstr">
      <vt:lpstr>Arial</vt:lpstr>
      <vt:lpstr>Calibri</vt:lpstr>
      <vt:lpstr>Calibri Light</vt:lpstr>
      <vt:lpstr>Twinkl</vt:lpstr>
      <vt:lpstr>Office Theme</vt:lpstr>
      <vt:lpstr>Tuesday 19 January 2021   </vt:lpstr>
      <vt:lpstr>Good morning year 3  How did you get on yesterday?   Maths  assembly  break  English (lesson included in this powerpoint)  Guided reading LUNCH  daily mile (or a run around the garden or 20 star jumps) 20 minutes spellings and handwriting  Geography  Read a story </vt:lpstr>
      <vt:lpstr>Early morning activity  Choose a 3 digit number   Add 1  Add 10  Add 100    Extra  Can you subtract 1, 10 and 100 from a 3 digit number? </vt:lpstr>
      <vt:lpstr>English Monday 18th January 2021 King Midas and the donkey ears.   1. Let’s read the story together – not forgetting to underline tricky words.  2. Using the sheet on the planning, put the story into the correct order. For speed, discuss the order and write the number on the sheet – 1-6. The instructions on the planning say to cut up but this is not necessary.  Leave the illustrations until the end of the lesson and the writing finished. Year 3 – you know this is how it works in the classroom.   3. Answer the questions on the story using full sentences and correct punctuation.  I </vt:lpstr>
      <vt:lpstr>Answers Story ordering  1. Pan and Apollo have a competition  2. King Midas angers Apollo 3. King Midas tries to hide his ears 4. Barber learns the secret 5. The barber whispers the secret 6. Everyone hears the secret  well done – answers to the questions are on the planning sheets.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Tuesday 19 January 2021   </dc:title>
  <dc:creator>Jackie Edmonds</dc:creator>
  <cp:lastModifiedBy>Jackie Edmonds</cp:lastModifiedBy>
  <cp:revision>5</cp:revision>
  <dcterms:created xsi:type="dcterms:W3CDTF">2021-01-13T15:45:21Z</dcterms:created>
  <dcterms:modified xsi:type="dcterms:W3CDTF">2021-01-13T17:27:05Z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0x01010004415E8F4B35A04CB5D92736A1574110</vt:lpwstr>
  </property>
</Properties>
</file>