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1" r:id="rId18"/>
    <p:sldId id="304" r:id="rId19"/>
    <p:sldId id="308" r:id="rId20"/>
    <p:sldId id="310" r:id="rId21"/>
    <p:sldId id="309" r:id="rId22"/>
    <p:sldId id="311" r:id="rId23"/>
    <p:sldId id="312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5" d="100"/>
          <a:sy n="55" d="100"/>
        </p:scale>
        <p:origin x="1286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7.png"/><Relationship Id="rId3" Type="http://schemas.openxmlformats.org/officeDocument/2006/relationships/image" Target="../media/image17.png"/><Relationship Id="rId7" Type="http://schemas.openxmlformats.org/officeDocument/2006/relationships/image" Target="../media/image29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10" Type="http://schemas.openxmlformats.org/officeDocument/2006/relationships/image" Target="../media/image34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png"/><Relationship Id="rId3" Type="http://schemas.openxmlformats.org/officeDocument/2006/relationships/image" Target="../media/image33.png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9.png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39.png"/><Relationship Id="rId3" Type="http://schemas.openxmlformats.org/officeDocument/2006/relationships/image" Target="../media/image33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54.png"/><Relationship Id="rId15" Type="http://schemas.openxmlformats.org/officeDocument/2006/relationships/image" Target="../media/image44.png"/><Relationship Id="rId10" Type="http://schemas.openxmlformats.org/officeDocument/2006/relationships/image" Target="../media/image53.png"/><Relationship Id="rId4" Type="http://schemas.openxmlformats.org/officeDocument/2006/relationships/image" Target="../media/image38.png"/><Relationship Id="rId9" Type="http://schemas.openxmlformats.org/officeDocument/2006/relationships/image" Target="../media/image52.png"/><Relationship Id="rId1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3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38.png"/><Relationship Id="rId9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820" y="2197728"/>
            <a:ext cx="657205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6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5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  <a:blipFill>
                <a:blip r:embed="rId8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  <a:blipFill>
                <a:blip r:embed="rId9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  <a:blipFill>
                <a:blip r:embed="rId10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  <a:blipFill>
                <a:blip r:embed="rId11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2542223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32085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918324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406497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2836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910071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4B7EA2-6C29-4603-B072-2DDDB05574C1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DA95359-024F-4F62-85FD-B9AEAA8C7B78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E5C832-B875-4837-94F1-FBFBA2AC1E53}"/>
              </a:ext>
            </a:extLst>
          </p:cNvPr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58EAF80-2058-45F5-944E-64790F24D35E}"/>
              </a:ext>
            </a:extLst>
          </p:cNvPr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31A4293-5EB4-4CAA-B087-929ADA11CF96}"/>
              </a:ext>
            </a:extLst>
          </p:cNvPr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94C93F-1896-47D7-8D60-8FDC332A833A}"/>
              </a:ext>
            </a:extLst>
          </p:cNvPr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96CE055-DFBE-412F-9178-B486B041B018}"/>
              </a:ext>
            </a:extLst>
          </p:cNvPr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36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906" y="169998"/>
            <a:ext cx="1683802" cy="2379049"/>
          </a:xfrm>
          <a:prstGeom prst="rect">
            <a:avLst/>
          </a:prstGeom>
        </p:spPr>
      </p:pic>
      <p:grpSp>
        <p:nvGrpSpPr>
          <p:cNvPr id="63" name="Group 62"/>
          <p:cNvGrpSpPr/>
          <p:nvPr/>
        </p:nvGrpSpPr>
        <p:grpSpPr>
          <a:xfrm rot="1627916">
            <a:off x="6733823" y="1652916"/>
            <a:ext cx="1561010" cy="571641"/>
            <a:chOff x="1449977" y="1411954"/>
            <a:chExt cx="1561010" cy="571641"/>
          </a:xfrm>
        </p:grpSpPr>
        <p:sp>
          <p:nvSpPr>
            <p:cNvPr id="61" name="Pentagon 60"/>
            <p:cNvSpPr/>
            <p:nvPr/>
          </p:nvSpPr>
          <p:spPr>
            <a:xfrm rot="10332277">
              <a:off x="1449977" y="1433165"/>
              <a:ext cx="1123406" cy="550430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2" name="TextBox 61"/>
            <p:cNvSpPr txBox="1"/>
            <p:nvPr/>
          </p:nvSpPr>
          <p:spPr>
            <a:xfrm rot="21073798">
              <a:off x="1691639" y="1411954"/>
              <a:ext cx="13193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12p</a:t>
              </a: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770275" y="452441"/>
            <a:ext cx="654449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lolly costs 12p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is the total cost of </a:t>
            </a:r>
          </a:p>
          <a:p>
            <a:endParaRPr lang="en-GB" sz="2800" dirty="0"/>
          </a:p>
          <a:p>
            <a:r>
              <a:rPr lang="en-GB" sz="2800" dirty="0"/>
              <a:t>2 lollies?</a:t>
            </a:r>
          </a:p>
          <a:p>
            <a:endParaRPr lang="en-GB" sz="2800" dirty="0"/>
          </a:p>
          <a:p>
            <a:r>
              <a:rPr lang="en-GB" sz="2800" dirty="0"/>
              <a:t>4 lollies?</a:t>
            </a:r>
          </a:p>
          <a:p>
            <a:endParaRPr lang="en-GB" sz="2800" dirty="0"/>
          </a:p>
          <a:p>
            <a:r>
              <a:rPr lang="en-GB" sz="2800" dirty="0"/>
              <a:t>8 lollies?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7" name="Rectangle 66"/>
          <p:cNvSpPr/>
          <p:nvPr/>
        </p:nvSpPr>
        <p:spPr>
          <a:xfrm>
            <a:off x="2364377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013645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Rectangle 68"/>
              <p:cNvSpPr/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24p </a:t>
                </a:r>
                <a:endParaRPr lang="en-GB" dirty="0"/>
              </a:p>
            </p:txBody>
          </p:sp>
        </mc:Choice>
        <mc:Fallback xmlns="">
          <p:sp>
            <p:nvSpPr>
              <p:cNvPr id="69" name="Rectangle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  <a:blipFill>
                <a:blip r:embed="rId7"/>
                <a:stretch>
                  <a:fillRect l="-5769" t="-10465" r="-467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ectangle 69"/>
          <p:cNvSpPr/>
          <p:nvPr/>
        </p:nvSpPr>
        <p:spPr>
          <a:xfrm>
            <a:off x="237802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021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2" name="Rectangle 71"/>
          <p:cNvSpPr/>
          <p:nvPr/>
        </p:nvSpPr>
        <p:spPr>
          <a:xfrm>
            <a:off x="3669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3" name="Rectangle 72"/>
          <p:cNvSpPr/>
          <p:nvPr/>
        </p:nvSpPr>
        <p:spPr>
          <a:xfrm>
            <a:off x="431331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ectangle 73"/>
              <p:cNvSpPr/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48p </a:t>
                </a:r>
                <a:endParaRPr lang="en-GB" dirty="0"/>
              </a:p>
            </p:txBody>
          </p:sp>
        </mc:Choice>
        <mc:Fallback xmlns="">
          <p:sp>
            <p:nvSpPr>
              <p:cNvPr id="74" name="Rectangle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  <a:blipFill>
                <a:blip r:embed="rId8"/>
                <a:stretch>
                  <a:fillRect l="-5479" t="-11628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Rectangle 82"/>
          <p:cNvSpPr/>
          <p:nvPr/>
        </p:nvSpPr>
        <p:spPr>
          <a:xfrm>
            <a:off x="237802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4" name="Rectangle 83"/>
          <p:cNvSpPr/>
          <p:nvPr/>
        </p:nvSpPr>
        <p:spPr>
          <a:xfrm>
            <a:off x="3021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5" name="Rectangle 84"/>
          <p:cNvSpPr/>
          <p:nvPr/>
        </p:nvSpPr>
        <p:spPr>
          <a:xfrm>
            <a:off x="3669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6" name="Rectangle 85"/>
          <p:cNvSpPr/>
          <p:nvPr/>
        </p:nvSpPr>
        <p:spPr>
          <a:xfrm>
            <a:off x="4313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961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5604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9" name="Rectangle 88"/>
          <p:cNvSpPr/>
          <p:nvPr/>
        </p:nvSpPr>
        <p:spPr>
          <a:xfrm>
            <a:off x="6252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89660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96p </a:t>
                </a:r>
                <a:endParaRPr lang="en-GB" dirty="0"/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  <a:blipFill>
                <a:blip r:embed="rId9"/>
                <a:stretch>
                  <a:fillRect l="-5495" t="-11765" r="-49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67" grpId="0" animBg="1"/>
      <p:bldP spid="68" grpId="0" animBg="1"/>
      <p:bldP spid="69" grpId="0"/>
      <p:bldP spid="70" grpId="0" animBg="1"/>
      <p:bldP spid="71" grpId="0" animBg="1"/>
      <p:bldP spid="72" grpId="0" animBg="1"/>
      <p:bldP spid="73" grpId="0" animBg="1"/>
      <p:bldP spid="74" grpId="0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809389"/>
              </p:ext>
            </p:extLst>
          </p:nvPr>
        </p:nvGraphicFramePr>
        <p:xfrm>
          <a:off x="851040" y="58054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130040"/>
              </p:ext>
            </p:extLst>
          </p:nvPr>
        </p:nvGraphicFramePr>
        <p:xfrm>
          <a:off x="851040" y="186028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6231050" y="656101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546193" y="1232101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44971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6231050" y="195384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545427" y="2529848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31050" y="322165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3824930" y="618796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4140073" y="1194796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3824930" y="191654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4139307" y="2492543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3824930" y="318435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41348" y="637806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631793" y="1918817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468513" y="3203363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  <a:blipFill>
                <a:blip r:embed="rId5"/>
                <a:stretch>
                  <a:fillRect l="-6579" t="-11628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  <a:blipFill>
                <a:blip r:embed="rId6"/>
                <a:stretch>
                  <a:fillRect l="-6579" t="-10465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  <a:blipFill>
                <a:blip r:embed="rId7"/>
                <a:stretch>
                  <a:fillRect l="-6579" t="-11765" r="-65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>
            <a:off x="4423573" y="4402942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452605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811698" y="4423045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3811698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  <a:blipFill>
                <a:blip r:embed="rId10"/>
                <a:stretch>
                  <a:fillRect t="-9091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/>
          <a:srcRect b="13792"/>
          <a:stretch/>
        </p:blipFill>
        <p:spPr>
          <a:xfrm>
            <a:off x="1566890" y="4595388"/>
            <a:ext cx="5845223" cy="76635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116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3" grpId="0" animBg="1"/>
      <p:bldP spid="13" grpId="1" animBg="1"/>
      <p:bldP spid="15" grpId="0" animBg="1"/>
      <p:bldP spid="15" grpId="1" animBg="1"/>
      <p:bldP spid="55" grpId="0" animBg="1"/>
      <p:bldP spid="55" grpId="1" animBg="1"/>
      <p:bldP spid="57" grpId="0" animBg="1"/>
      <p:bldP spid="57" grpId="1" animBg="1"/>
      <p:bldP spid="59" grpId="0" animBg="1"/>
      <p:bldP spid="59" grpId="1" animBg="1"/>
      <p:bldP spid="21" grpId="0" animBg="1"/>
      <p:bldP spid="22" grpId="0" animBg="1"/>
      <p:bldP spid="23" grpId="0" animBg="1"/>
      <p:bldP spid="30" grpId="0"/>
      <p:bldP spid="31" grpId="0"/>
      <p:bldP spid="32" grpId="0"/>
      <p:bldP spid="9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How could you calculate 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8?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blipFill>
                <a:blip r:embed="rId6"/>
                <a:stretch>
                  <a:fillRect l="-215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1293" y="2205984"/>
            <a:ext cx="1176632" cy="166246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491" y="748561"/>
            <a:ext cx="1241638" cy="1754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765" y="4073024"/>
            <a:ext cx="1156763" cy="157882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2282110" y="2019278"/>
            <a:ext cx="5243213" cy="351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70413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2" name="Arc 11"/>
          <p:cNvSpPr/>
          <p:nvPr/>
        </p:nvSpPr>
        <p:spPr>
          <a:xfrm flipH="1">
            <a:off x="4422496" y="128430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94670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00069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Arc 16"/>
          <p:cNvSpPr/>
          <p:nvPr/>
        </p:nvSpPr>
        <p:spPr>
          <a:xfrm flipH="1">
            <a:off x="5109285" y="1288314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09498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/>
          <p:cNvSpPr/>
          <p:nvPr/>
        </p:nvSpPr>
        <p:spPr>
          <a:xfrm flipH="1">
            <a:off x="5796074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18927" y="2054424"/>
            <a:ext cx="68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Arc 22"/>
          <p:cNvSpPr/>
          <p:nvPr/>
        </p:nvSpPr>
        <p:spPr>
          <a:xfrm flipH="1">
            <a:off x="6484124" y="1316107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27094" y="2054424"/>
            <a:ext cx="995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Arc 25"/>
          <p:cNvSpPr/>
          <p:nvPr/>
        </p:nvSpPr>
        <p:spPr>
          <a:xfrm flipH="1">
            <a:off x="2354437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75812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0" name="Arc 29"/>
          <p:cNvSpPr/>
          <p:nvPr/>
        </p:nvSpPr>
        <p:spPr>
          <a:xfrm flipH="1">
            <a:off x="3041226" y="1296326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85241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Arc 32"/>
          <p:cNvSpPr/>
          <p:nvPr/>
        </p:nvSpPr>
        <p:spPr>
          <a:xfrm flipH="1">
            <a:off x="3728015" y="1300332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093376" y="2681352"/>
            <a:ext cx="5215209" cy="1569660"/>
            <a:chOff x="2104495" y="557760"/>
            <a:chExt cx="5669572" cy="1569660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2104495" y="566700"/>
              <a:ext cx="5669572" cy="1240041"/>
            </a:xfrm>
            <a:prstGeom prst="wedgeRoundRectCallout">
              <a:avLst>
                <a:gd name="adj1" fmla="val 61878"/>
                <a:gd name="adj2" fmla="val 15573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I know that 4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7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28 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so I doubled the 20 then doubled the 8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40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16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56</a:t>
                  </a:r>
                </a:p>
                <a:p>
                  <a:pPr algn="ctr"/>
                  <a:endParaRPr lang="en-GB" sz="2400" dirty="0">
                    <a:latin typeface="Calibri" panose="020F0502020204030204" pitchFamily="34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blipFill>
                  <a:blip r:embed="rId10"/>
                  <a:stretch>
                    <a:fillRect t="-311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51" name="Straight Connector 50"/>
          <p:cNvCxnSpPr/>
          <p:nvPr/>
        </p:nvCxnSpPr>
        <p:spPr>
          <a:xfrm>
            <a:off x="2031032" y="5545575"/>
            <a:ext cx="49438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894555" y="5615867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53" name="Arc 52"/>
          <p:cNvSpPr/>
          <p:nvPr/>
        </p:nvSpPr>
        <p:spPr>
          <a:xfrm flipH="1">
            <a:off x="2031032" y="4809601"/>
            <a:ext cx="1840977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4" name="Arc 53"/>
          <p:cNvSpPr/>
          <p:nvPr/>
        </p:nvSpPr>
        <p:spPr>
          <a:xfrm flipH="1">
            <a:off x="3872009" y="4810605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580629" y="5580721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  <a:blipFill>
                <a:blip r:embed="rId11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/>
              <p:cNvSpPr/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57" name="Rectangle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  <a:blipFill>
                <a:blip r:embed="rId12"/>
                <a:stretch>
                  <a:fillRect l="-952" t="-10526" r="-1333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288535" y="5594275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9" name="Arc 58"/>
          <p:cNvSpPr/>
          <p:nvPr/>
        </p:nvSpPr>
        <p:spPr>
          <a:xfrm flipH="1">
            <a:off x="4558798" y="4814611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59"/>
              <p:cNvSpPr/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60" name="Rectangle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  <a:blipFill>
                <a:blip r:embed="rId13"/>
                <a:stretch>
                  <a:fillRect l="-952" t="-10526" r="-123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964324" y="5584727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12" grpId="0" animBg="1"/>
      <p:bldP spid="13" grpId="0"/>
      <p:bldP spid="16" grpId="0"/>
      <p:bldP spid="17" grpId="0" animBg="1"/>
      <p:bldP spid="19" grpId="0"/>
      <p:bldP spid="20" grpId="0" animBg="1"/>
      <p:bldP spid="22" grpId="0"/>
      <p:bldP spid="23" grpId="0" animBg="1"/>
      <p:bldP spid="25" grpId="0"/>
      <p:bldP spid="26" grpId="0" animBg="1"/>
      <p:bldP spid="29" grpId="0"/>
      <p:bldP spid="30" grpId="0" animBg="1"/>
      <p:bldP spid="32" grpId="0"/>
      <p:bldP spid="33" grpId="0" animBg="1"/>
      <p:bldP spid="52" grpId="0"/>
      <p:bldP spid="53" grpId="0" animBg="1"/>
      <p:bldP spid="54" grpId="0" animBg="1"/>
      <p:bldP spid="55" grpId="0"/>
      <p:bldP spid="57" grpId="0"/>
      <p:bldP spid="58" grpId="0"/>
      <p:bldP spid="59" grpId="0" animBg="1"/>
      <p:bldP spid="60" grpId="0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564938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2349755" y="4670523"/>
            <a:ext cx="3776724" cy="846829"/>
            <a:chOff x="1279737" y="905863"/>
            <a:chExt cx="5523525" cy="846829"/>
          </a:xfrm>
        </p:grpSpPr>
        <p:sp>
          <p:nvSpPr>
            <p:cNvPr id="24" name="Rounded Rectangular Callout 23"/>
            <p:cNvSpPr/>
            <p:nvPr/>
          </p:nvSpPr>
          <p:spPr>
            <a:xfrm>
              <a:off x="1279737" y="905863"/>
              <a:ext cx="5523525" cy="846829"/>
            </a:xfrm>
            <a:prstGeom prst="wedgeRoundRectCallout">
              <a:avLst>
                <a:gd name="adj1" fmla="val -61728"/>
                <a:gd name="adj2" fmla="val 23286"/>
                <a:gd name="adj3" fmla="val 16667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6164" y="905863"/>
              <a:ext cx="54070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First we fill the grid with any multiples of 2, 4 and 8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50423" y="122723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738845" y="119743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727267" y="116762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715689" y="1137827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704111" y="111931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692533" y="114353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1750423" y="18754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738845" y="18456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727267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715689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704111" y="175627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692533" y="17917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750423" y="247147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2738845" y="249392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38785" y="238574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4715689" y="246412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04111" y="240451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692533" y="244003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750423" y="309359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738845" y="306379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735163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715689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04111" y="305276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692533" y="300990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1750423" y="37287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2738845" y="36989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727267" y="366917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15689" y="363937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704111" y="364876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692533" y="36450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526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509">
            <a:off x="2600809" y="4153852"/>
            <a:ext cx="1017270" cy="947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9479">
            <a:off x="1872376" y="4234678"/>
            <a:ext cx="1007553" cy="9380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2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241">
            <a:off x="5804977" y="4182135"/>
            <a:ext cx="956513" cy="8905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6832">
            <a:off x="5089418" y="4198420"/>
            <a:ext cx="994579" cy="9259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056891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13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4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5"/>
                <a:stretch>
                  <a:fillRect l="-62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18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6"/>
                <a:stretch>
                  <a:fillRect l="-62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221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16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0465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17344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0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1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270" t="-11765" r="-532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509">
            <a:off x="2774385" y="4129468"/>
            <a:ext cx="1017270" cy="947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241">
            <a:off x="5936629" y="4098910"/>
            <a:ext cx="956513" cy="8905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4083">
            <a:off x="1987914" y="4179310"/>
            <a:ext cx="1017270" cy="947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4002">
            <a:off x="5104252" y="4236556"/>
            <a:ext cx="975044" cy="90779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4688738" y="1699777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780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5" y="390368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could Alex have rolled?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492383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688738" y="1697972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737377" y="1705540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24000" y="1685058"/>
            <a:ext cx="997131" cy="611286"/>
          </a:xfrm>
          <a:prstGeom prst="rect">
            <a:avLst/>
          </a:prstGeom>
          <a:noFill/>
          <a:ln w="5715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1692221" y="5587370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Alex could have rolled 12, 6 or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837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7" grpId="0"/>
      <p:bldP spid="19" grpId="0"/>
      <p:bldP spid="29" grpId="0" animBg="1"/>
      <p:bldP spid="2" grpId="0" animBg="1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830073" y="532044"/>
            <a:ext cx="73629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Work out the value of each shape and then calculate the missing numbers.</a:t>
            </a:r>
          </a:p>
        </p:txBody>
      </p:sp>
      <p:sp>
        <p:nvSpPr>
          <p:cNvPr id="7" name="Regular Pentagon 6"/>
          <p:cNvSpPr/>
          <p:nvPr/>
        </p:nvSpPr>
        <p:spPr>
          <a:xfrm>
            <a:off x="1606731" y="176348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600" dirty="0"/>
                  <a:t> 8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16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gular Pentagon 24"/>
          <p:cNvSpPr/>
          <p:nvPr/>
        </p:nvSpPr>
        <p:spPr>
          <a:xfrm>
            <a:off x="1627632" y="2805090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ross 25"/>
          <p:cNvSpPr/>
          <p:nvPr/>
        </p:nvSpPr>
        <p:spPr>
          <a:xfrm>
            <a:off x="2773172" y="3934446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gular Pentagon 30"/>
          <p:cNvSpPr/>
          <p:nvPr/>
        </p:nvSpPr>
        <p:spPr>
          <a:xfrm>
            <a:off x="1677198" y="3892133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gular Pentagon 32"/>
          <p:cNvSpPr/>
          <p:nvPr/>
        </p:nvSpPr>
        <p:spPr>
          <a:xfrm>
            <a:off x="3868565" y="3934446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041390" y="3892131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/>
          <p:cNvSpPr/>
          <p:nvPr/>
        </p:nvSpPr>
        <p:spPr>
          <a:xfrm>
            <a:off x="2775713" y="5011427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gular Pentagon 36"/>
          <p:cNvSpPr/>
          <p:nvPr/>
        </p:nvSpPr>
        <p:spPr>
          <a:xfrm>
            <a:off x="3871106" y="5011427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043931" y="4969112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ross 38"/>
          <p:cNvSpPr/>
          <p:nvPr/>
        </p:nvSpPr>
        <p:spPr>
          <a:xfrm>
            <a:off x="1702491" y="5022222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ross 39"/>
          <p:cNvSpPr/>
          <p:nvPr/>
        </p:nvSpPr>
        <p:spPr>
          <a:xfrm>
            <a:off x="2773171" y="1786484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gular Pentagon 40"/>
          <p:cNvSpPr/>
          <p:nvPr/>
        </p:nvSpPr>
        <p:spPr>
          <a:xfrm>
            <a:off x="2777019" y="281774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1932" y="1571599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64776" y="17142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734485" y="289119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864349" y="183650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0729" y="394155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27647" y="4998012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41F8AE3-2F7F-4575-AE8D-CDEBBED50D11}"/>
              </a:ext>
            </a:extLst>
          </p:cNvPr>
          <p:cNvSpPr/>
          <p:nvPr/>
        </p:nvSpPr>
        <p:spPr>
          <a:xfrm>
            <a:off x="1717503" y="182814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31773E0-A12F-4DFC-94D6-5D732E25A93A}"/>
              </a:ext>
            </a:extLst>
          </p:cNvPr>
          <p:cNvSpPr/>
          <p:nvPr/>
        </p:nvSpPr>
        <p:spPr>
          <a:xfrm>
            <a:off x="2887791" y="290512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24" grpId="0"/>
      <p:bldP spid="25" grpId="0" animBg="1"/>
      <p:bldP spid="26" grpId="0" animBg="1"/>
      <p:bldP spid="31" grpId="0" animBg="1"/>
      <p:bldP spid="33" grpId="0" animBg="1"/>
      <p:bldP spid="40" grpId="0" animBg="1"/>
      <p:bldP spid="41" grpId="0" animBg="1"/>
      <p:bldP spid="43" grpId="0"/>
      <p:bldP spid="43" grpId="1"/>
      <p:bldP spid="15" grpId="0"/>
      <p:bldP spid="45" grpId="0"/>
      <p:bldP spid="20" grpId="0"/>
      <p:bldP spid="46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930694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6.3|14.1|4.1|7.8|2.4|2.6|7.4|3.2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1|6.4|0.8|3.2|8.8|0.5|0.5|0.5|4.5|8.3|0.5|0.4|0.4|0.3|0.3|0.3|0.5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0.7|0.5|0.7|2.6|13.7|1.8|0.8|0.6|0.9|0.5|0.9|2.6|6.6|0.8|0.6|5.5|10.7|0.8|5.4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3|3.1|4.6|0.8|0.6|0.8|0.6|0.7|0.4|0.6|0.4|0.7|0.3|0.6|0.3|0.8|2.7|1.8|15|1.6|0.9|3.1|0.8|0.7|0.5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6|0.4|0.3|0.3|0.3|0.5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6.1|0.6|0.7|4.4|6.1|4.4|0.9|0.9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|0.7|0.6|2.8|2.3|3.3|0.5|0.5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2|6.5|9.1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1.4|5.1|20.7|17.7|16.4|16.1|5.6|0.8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49ABD8C-F9DE-4E61-8331-E2E32F2E8AC9}"/>
</file>

<file path=docProps/app.xml><?xml version="1.0" encoding="utf-8"?>
<Properties xmlns="http://schemas.openxmlformats.org/officeDocument/2006/extended-properties" xmlns:vt="http://schemas.openxmlformats.org/officeDocument/2006/docPropsVTypes">
  <TotalTime>11238</TotalTime>
  <Words>611</Words>
  <Application>Microsoft Office PowerPoint</Application>
  <PresentationFormat>On-screen Show (4:3)</PresentationFormat>
  <Paragraphs>288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232</cp:revision>
  <dcterms:created xsi:type="dcterms:W3CDTF">2019-07-05T11:02:13Z</dcterms:created>
  <dcterms:modified xsi:type="dcterms:W3CDTF">2021-01-05T12:16:04Z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