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2" r:id="rId4"/>
  </p:sldMasterIdLst>
  <p:sldIdLst>
    <p:sldId id="257" r:id="rId5"/>
    <p:sldId id="258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19" autoAdjust="0"/>
  </p:normalViewPr>
  <p:slideViewPr>
    <p:cSldViewPr snapToGrid="0">
      <p:cViewPr>
        <p:scale>
          <a:sx n="62" d="100"/>
          <a:sy n="62" d="100"/>
        </p:scale>
        <p:origin x="105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6D7A0BC-0046-4CAA-8E7F-DCAFE511E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C6334F-6411-41EC-AD7D-179EDD8B5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B02CEE-3AF8-4349-9B3E-8970E6DF6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A01CF0-3FB5-44EB-B7DE-F2E86374C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F1A8C364-94D4-4630-BAD0-78722F3470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733" y="3081867"/>
            <a:ext cx="11260667" cy="33104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6C3222D-54C6-4EA0-92CB-4FDFE0247EB4}"/>
              </a:ext>
            </a:extLst>
          </p:cNvPr>
          <p:cNvSpPr txBox="1"/>
          <p:nvPr/>
        </p:nvSpPr>
        <p:spPr>
          <a:xfrm>
            <a:off x="446534" y="1086882"/>
            <a:ext cx="107780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/>
              <a:t>Friday 22</a:t>
            </a:r>
            <a:r>
              <a:rPr lang="en-GB" sz="3200" u="sng" baseline="30000" dirty="0"/>
              <a:t>nd</a:t>
            </a:r>
            <a:r>
              <a:rPr lang="en-GB" sz="3200" u="sng" dirty="0"/>
              <a:t> January</a:t>
            </a:r>
          </a:p>
          <a:p>
            <a:r>
              <a:rPr lang="en-GB" sz="3200" u="sng" dirty="0"/>
              <a:t>LI To apply your knowledge of adverbs and conjunctions to         write a school report</a:t>
            </a:r>
          </a:p>
        </p:txBody>
      </p:sp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60DC2F3-0FC8-4E4E-BF4D-3CF923B12A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00" t="17214" r="22116" b="9108"/>
          <a:stretch/>
        </p:blipFill>
        <p:spPr>
          <a:xfrm>
            <a:off x="2100775" y="730714"/>
            <a:ext cx="7990449" cy="581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4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3C8EDB-589F-46B4-8213-09A4F6AE13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923" t="34249" r="22115" b="25527"/>
          <a:stretch/>
        </p:blipFill>
        <p:spPr>
          <a:xfrm>
            <a:off x="960895" y="1255516"/>
            <a:ext cx="10756529" cy="434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660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0F12F6-DCDA-4F68-912D-20713B39D6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54" t="11468" r="21769" b="8287"/>
          <a:stretch/>
        </p:blipFill>
        <p:spPr>
          <a:xfrm>
            <a:off x="1882726" y="554470"/>
            <a:ext cx="8231945" cy="64502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92B642-6564-4404-9F57-CCB2C4E0A698}"/>
              </a:ext>
            </a:extLst>
          </p:cNvPr>
          <p:cNvSpPr txBox="1"/>
          <p:nvPr/>
        </p:nvSpPr>
        <p:spPr>
          <a:xfrm>
            <a:off x="10309274" y="6024243"/>
            <a:ext cx="17048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Continued on next page</a:t>
            </a:r>
          </a:p>
        </p:txBody>
      </p:sp>
    </p:spTree>
    <p:extLst>
      <p:ext uri="{BB962C8B-B14F-4D97-AF65-F5344CB8AC3E}">
        <p14:creationId xmlns:p14="http://schemas.microsoft.com/office/powerpoint/2010/main" val="1578454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3AB7985-F4C2-4CEF-A32D-4061D4EE40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00" t="23987" r="22116" b="19986"/>
          <a:stretch/>
        </p:blipFill>
        <p:spPr>
          <a:xfrm>
            <a:off x="1763101" y="1266091"/>
            <a:ext cx="8993122" cy="497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015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E34716-3A20-4FF3-B8AF-2460B43C8C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85" t="10236" r="22116" b="6030"/>
          <a:stretch/>
        </p:blipFill>
        <p:spPr>
          <a:xfrm>
            <a:off x="2621280" y="-267284"/>
            <a:ext cx="5580185" cy="46087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CA9E85-FE4B-45C2-8C6E-359A27DDE2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500" t="29118" r="22693" b="25526"/>
          <a:stretch/>
        </p:blipFill>
        <p:spPr>
          <a:xfrm>
            <a:off x="2693904" y="4341451"/>
            <a:ext cx="5507561" cy="251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854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71C06C0-DD71-4B0F-99D2-3D79E89C2E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02" t="14840" r="22330" b="8455"/>
          <a:stretch/>
        </p:blipFill>
        <p:spPr>
          <a:xfrm>
            <a:off x="-108488" y="-610302"/>
            <a:ext cx="6338807" cy="52579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A5EB4D-D98D-4C30-A4F0-610C907DCA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75" t="32182" r="22203" b="20536"/>
          <a:stretch/>
        </p:blipFill>
        <p:spPr>
          <a:xfrm>
            <a:off x="-108488" y="4479010"/>
            <a:ext cx="6338806" cy="29446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C8DD5D1-77BA-4FC1-9908-E86688F9FD36}"/>
              </a:ext>
            </a:extLst>
          </p:cNvPr>
          <p:cNvSpPr txBox="1"/>
          <p:nvPr/>
        </p:nvSpPr>
        <p:spPr>
          <a:xfrm>
            <a:off x="6881247" y="1038386"/>
            <a:ext cx="49129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Draw up a chart like this to plan (briefly) a school report about yourself or a friend. You have to imagine yourself or your friend as a character in Harry Potter!</a:t>
            </a:r>
          </a:p>
        </p:txBody>
      </p:sp>
    </p:spTree>
    <p:extLst>
      <p:ext uri="{BB962C8B-B14F-4D97-AF65-F5344CB8AC3E}">
        <p14:creationId xmlns:p14="http://schemas.microsoft.com/office/powerpoint/2010/main" val="2126969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57BA86-AA88-4164-ADA9-4A276A32C69F}"/>
              </a:ext>
            </a:extLst>
          </p:cNvPr>
          <p:cNvSpPr txBox="1"/>
          <p:nvPr/>
        </p:nvSpPr>
        <p:spPr>
          <a:xfrm>
            <a:off x="8043621" y="1363851"/>
            <a:ext cx="36421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Remember to use adverbs and conjunctions (we worked on them this week) to write expressive, interesting sentences. Think about the information not asked for on school reports at St Peter’s.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1D19F1-B6E7-44BD-8097-041F022C5D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74" t="17096" r="21822" b="6748"/>
          <a:stretch/>
        </p:blipFill>
        <p:spPr>
          <a:xfrm>
            <a:off x="0" y="-503696"/>
            <a:ext cx="6974238" cy="53159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5A0787-753F-4D1A-9C6D-5449479C41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101" t="25111" r="21696" b="14106"/>
          <a:stretch/>
        </p:blipFill>
        <p:spPr>
          <a:xfrm>
            <a:off x="15499" y="4433562"/>
            <a:ext cx="6974238" cy="416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858116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2f1b26f6-7691-4ab4-a457-b49516d0f03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289AE2-D2AE-49D1-AFAC-3A79F679425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927BD4C1-B6B1-4715-ABF9-E660A51A4E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FC9D107-B1F4-41C8-8DEC-7ABCC7B46816}"/>
</file>

<file path=docProps/app.xml><?xml version="1.0" encoding="utf-8"?>
<Properties xmlns="http://schemas.openxmlformats.org/officeDocument/2006/extended-properties" xmlns:vt="http://schemas.openxmlformats.org/officeDocument/2006/docPropsVTypes">
  <Template>{80CA0D65-E2C3-4D18-A5D5-D401717A35E4}tf33552983_win32</Template>
  <TotalTime>64</TotalTime>
  <Words>91</Words>
  <Application>Microsoft Office PowerPoint</Application>
  <PresentationFormat>Widescreen</PresentationFormat>
  <Paragraphs>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Franklin Gothic Book</vt:lpstr>
      <vt:lpstr>Franklin Gothic Demi</vt:lpstr>
      <vt:lpstr>Wingdings 2</vt:lpstr>
      <vt:lpstr>DividendVTI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Tracy Smith</dc:creator>
  <cp:lastModifiedBy>Tracy Smith</cp:lastModifiedBy>
  <cp:revision>7</cp:revision>
  <dcterms:created xsi:type="dcterms:W3CDTF">2021-01-20T15:03:08Z</dcterms:created>
  <dcterms:modified xsi:type="dcterms:W3CDTF">2021-01-20T16:07:21Z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