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C95521-3B1F-40B6-B90C-9436B2973F1B}" v="11" dt="2021-01-10T18:03:09.4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Marshall" userId="3ef739e522b3651a" providerId="LiveId" clId="{09C95521-3B1F-40B6-B90C-9436B2973F1B}"/>
    <pc:docChg chg="custSel modSld">
      <pc:chgData name="Roger Marshall" userId="3ef739e522b3651a" providerId="LiveId" clId="{09C95521-3B1F-40B6-B90C-9436B2973F1B}" dt="2021-01-10T18:03:21.429" v="133" actId="13926"/>
      <pc:docMkLst>
        <pc:docMk/>
      </pc:docMkLst>
      <pc:sldChg chg="addSp delSp modSp modTransition modAnim">
        <pc:chgData name="Roger Marshall" userId="3ef739e522b3651a" providerId="LiveId" clId="{09C95521-3B1F-40B6-B90C-9436B2973F1B}" dt="2021-01-10T17:54:51.118" v="7"/>
        <pc:sldMkLst>
          <pc:docMk/>
          <pc:sldMk cId="3005686458" sldId="257"/>
        </pc:sldMkLst>
        <pc:picChg chg="add del mod">
          <ac:chgData name="Roger Marshall" userId="3ef739e522b3651a" providerId="LiveId" clId="{09C95521-3B1F-40B6-B90C-9436B2973F1B}" dt="2021-01-10T17:53:05.281" v="2"/>
          <ac:picMkLst>
            <pc:docMk/>
            <pc:sldMk cId="3005686458" sldId="257"/>
            <ac:picMk id="4" creationId="{B63135AB-878C-4B4F-BB4B-3D58A2257662}"/>
          </ac:picMkLst>
        </pc:picChg>
        <pc:picChg chg="add del mod">
          <ac:chgData name="Roger Marshall" userId="3ef739e522b3651a" providerId="LiveId" clId="{09C95521-3B1F-40B6-B90C-9436B2973F1B}" dt="2021-01-10T17:54:02.087" v="6"/>
          <ac:picMkLst>
            <pc:docMk/>
            <pc:sldMk cId="3005686458" sldId="257"/>
            <ac:picMk id="5" creationId="{2D1F98A5-7EDF-4407-A968-67DFC21ABEBE}"/>
          </ac:picMkLst>
        </pc:picChg>
        <pc:picChg chg="add mod">
          <ac:chgData name="Roger Marshall" userId="3ef739e522b3651a" providerId="LiveId" clId="{09C95521-3B1F-40B6-B90C-9436B2973F1B}" dt="2021-01-10T17:54:51.118" v="7"/>
          <ac:picMkLst>
            <pc:docMk/>
            <pc:sldMk cId="3005686458" sldId="257"/>
            <ac:picMk id="6" creationId="{7EBB5C12-1FC1-46D6-BCE1-426811FA411F}"/>
          </ac:picMkLst>
        </pc:picChg>
      </pc:sldChg>
      <pc:sldChg chg="addSp delSp modSp mod modTransition modAnim">
        <pc:chgData name="Roger Marshall" userId="3ef739e522b3651a" providerId="LiveId" clId="{09C95521-3B1F-40B6-B90C-9436B2973F1B}" dt="2021-01-10T18:03:21.429" v="133" actId="13926"/>
        <pc:sldMkLst>
          <pc:docMk/>
          <pc:sldMk cId="326028663" sldId="258"/>
        </pc:sldMkLst>
        <pc:spChg chg="mod">
          <ac:chgData name="Roger Marshall" userId="3ef739e522b3651a" providerId="LiveId" clId="{09C95521-3B1F-40B6-B90C-9436B2973F1B}" dt="2021-01-10T18:01:42.330" v="37" actId="1076"/>
          <ac:spMkLst>
            <pc:docMk/>
            <pc:sldMk cId="326028663" sldId="258"/>
            <ac:spMk id="2" creationId="{ECA7CBF1-B25E-46EF-9863-F2C2C052DAC5}"/>
          </ac:spMkLst>
        </pc:spChg>
        <pc:spChg chg="add mod">
          <ac:chgData name="Roger Marshall" userId="3ef739e522b3651a" providerId="LiveId" clId="{09C95521-3B1F-40B6-B90C-9436B2973F1B}" dt="2021-01-10T18:02:00.503" v="40" actId="255"/>
          <ac:spMkLst>
            <pc:docMk/>
            <pc:sldMk cId="326028663" sldId="258"/>
            <ac:spMk id="6" creationId="{EAF7BDAA-0FD0-4B66-936F-2BB5A7E42596}"/>
          </ac:spMkLst>
        </pc:spChg>
        <pc:spChg chg="add mod">
          <ac:chgData name="Roger Marshall" userId="3ef739e522b3651a" providerId="LiveId" clId="{09C95521-3B1F-40B6-B90C-9436B2973F1B}" dt="2021-01-10T18:03:21.429" v="133" actId="13926"/>
          <ac:spMkLst>
            <pc:docMk/>
            <pc:sldMk cId="326028663" sldId="258"/>
            <ac:spMk id="8" creationId="{E7EF7A28-DA97-4EBB-BBC5-E1185BCBF289}"/>
          </ac:spMkLst>
        </pc:spChg>
        <pc:picChg chg="add del mod">
          <ac:chgData name="Roger Marshall" userId="3ef739e522b3651a" providerId="LiveId" clId="{09C95521-3B1F-40B6-B90C-9436B2973F1B}" dt="2021-01-10T17:53:19.230" v="4"/>
          <ac:picMkLst>
            <pc:docMk/>
            <pc:sldMk cId="326028663" sldId="258"/>
            <ac:picMk id="4" creationId="{60DDD41F-0E9F-43BF-A859-E3FC608B93EE}"/>
          </ac:picMkLst>
        </pc:picChg>
        <pc:picChg chg="add mod">
          <ac:chgData name="Roger Marshall" userId="3ef739e522b3651a" providerId="LiveId" clId="{09C95521-3B1F-40B6-B90C-9436B2973F1B}" dt="2021-01-10T17:57:21.661" v="8"/>
          <ac:picMkLst>
            <pc:docMk/>
            <pc:sldMk cId="326028663" sldId="258"/>
            <ac:picMk id="5" creationId="{90738EC4-0098-4200-9EC8-3EEA7D68BD2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E8A97-7FF1-4A7F-A326-C1BD5E420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573706-81D0-4870-ACC2-4B51CD0D38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F4290-092F-44FB-9044-48AB10DD4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BD6B26-238E-48B3-A4AD-B2E237C11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B3C893-9710-4568-B8C0-0A29D8F58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905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D6E6D-5E50-42EC-9FF4-140C3AE58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481F4-3DE8-49ED-AD62-EE32F633D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9A438-644D-4D28-9112-466FC44B9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A8DB6-EA90-4BDB-BE4A-2C3CB9410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E5456-43FD-42B1-80D6-EAB00929F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9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8C824-67AB-481D-9E96-D0CC0757B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FFED4C-3D7B-4E2F-B7EC-FB5159E5E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F8B65-7AA5-4685-8668-5C3C456E9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2FA159-4E0C-473F-AD18-63FFC0A13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7B401-922F-4ECC-A0E6-778BC7711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948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15A45-8CAF-49DA-8761-B0857FA37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C10C1-D6E8-4BE0-AC67-12D7BF2058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8E5696-E197-46F7-8471-9D0C914B15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510ABB-FFB8-407B-9839-FA8F83394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08D98-665B-495F-99C5-009F6B420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31C6D3-9F71-4ED9-BA3F-EB9E5B396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832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624E0-C6F8-438F-B21E-C9DCF502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77D386-95FF-4566-B20B-FDB2DCBEE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842EDA-F567-4796-9E3D-34C800CDA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2AC616-2F6A-4C3C-8022-A2BA403700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5269A3-F61D-4BD7-A7AF-4F000E583F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C1F1B5-C1F5-4618-B3FA-A72184D33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20BA0A-9D48-46D8-A2A9-3A96C9615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E81435-C328-4EED-A9E8-214AB676E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1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51C6A-0018-44DB-8F85-C47CB43D8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2016B7-23E3-4849-A3F6-23AE6D4CB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D7271F-AEBB-4057-B4A1-ACEA74C15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9DD546-E131-49A7-8E0D-C235DA73E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171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0BF98E-FBC5-4F67-B1AE-1634FC558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BDAF0D-DDAD-49E7-960B-301CE84FD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320098-FAEA-48A8-801C-D7D57307C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267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4417B-D3BF-49BB-9AEE-6C6BC0BCE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A756F-1858-4385-A2D8-19A638D9F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E1C475-F605-4EB9-8D5B-94FBFC75D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61CB8F-FB5B-414C-B70D-768A25DAE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EAD924-723A-451F-BED3-2CA10CCCE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BC6B8F-40FE-443E-8C29-A0A12AF4A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139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100B6-B147-4345-8599-F5A21FC3F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4D72DA-21B8-4514-B2B9-4A4141B3A0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F45B61-92F9-49C0-B589-A6C8775783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1592D8-CAD2-4428-87B2-982F717B6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4D4B0D-26D9-4206-8595-3CD509E9F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C6DA7F-4E40-4FB7-8921-8803E0D23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97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4FA47-2226-465B-8E01-C9FB3C8B0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2FC74F-59CE-40E0-BF0A-B7677BF9B4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B37D6-C75D-4EF4-911B-C13325914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D8A14-9540-45A9-AF62-1B9D41146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10B45-7C94-4A6A-BB1D-A226D2685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871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1617FF-6C50-441F-9E73-94E1609BD0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DD7C29-4028-41AE-B58F-8BAF684980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4E213-62B3-4ABC-A4B7-ADDC966B5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FD8D93-42A4-4479-B010-B73847508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F72DA-0D0C-4617-A75E-D9AA72C3B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55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3FFF04-0EC6-4F0A-BD83-4CE7FE440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D6D3D3-48E7-404F-9C10-C3879BB22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3B7191-81C8-422D-B642-70F8AF66F2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1E7ED-4944-406C-82CB-027E8D8BF008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3FB3C-3BEE-4155-A3EA-6857B9104F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7FFED-C47C-4FE8-854D-3C8703C058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1A707-289A-489C-8F11-0F1C93D1C0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644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40DDA8-3077-45AA-A706-DCA33E725C1A}"/>
              </a:ext>
            </a:extLst>
          </p:cNvPr>
          <p:cNvSpPr txBox="1"/>
          <p:nvPr/>
        </p:nvSpPr>
        <p:spPr>
          <a:xfrm>
            <a:off x="6090574" y="801866"/>
            <a:ext cx="5306084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Bonjour Y4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Ca </a:t>
            </a:r>
            <a:r>
              <a:rPr lang="en-US" sz="2400" b="1" dirty="0" err="1">
                <a:solidFill>
                  <a:srgbClr val="000000"/>
                </a:solidFill>
              </a:rPr>
              <a:t>va</a:t>
            </a:r>
            <a:r>
              <a:rPr lang="en-US" sz="2400" b="1" dirty="0">
                <a:solidFill>
                  <a:srgbClr val="000000"/>
                </a:solidFill>
              </a:rPr>
              <a:t>?  Moi -  je </a:t>
            </a:r>
            <a:r>
              <a:rPr lang="en-US" sz="2400" b="1" dirty="0" err="1">
                <a:solidFill>
                  <a:srgbClr val="000000"/>
                </a:solidFill>
              </a:rPr>
              <a:t>vais</a:t>
            </a:r>
            <a:r>
              <a:rPr lang="en-US" sz="2400" b="1" dirty="0">
                <a:solidFill>
                  <a:srgbClr val="000000"/>
                </a:solidFill>
              </a:rPr>
              <a:t> bien.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Comment </a:t>
            </a:r>
            <a:r>
              <a:rPr lang="en-US" sz="2400" b="1" dirty="0" err="1">
                <a:solidFill>
                  <a:srgbClr val="000000"/>
                </a:solidFill>
              </a:rPr>
              <a:t>tu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t’appelles</a:t>
            </a:r>
            <a:r>
              <a:rPr lang="en-US" sz="2400" b="1" dirty="0">
                <a:solidFill>
                  <a:srgbClr val="000000"/>
                </a:solidFill>
              </a:rPr>
              <a:t>?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0000"/>
                </a:solidFill>
              </a:rPr>
              <a:t>Je </a:t>
            </a:r>
            <a:r>
              <a:rPr lang="en-US" sz="2400" b="1" dirty="0" err="1">
                <a:solidFill>
                  <a:srgbClr val="000000"/>
                </a:solidFill>
              </a:rPr>
              <a:t>m’appelle</a:t>
            </a:r>
            <a:r>
              <a:rPr lang="en-US" sz="2400" b="1" dirty="0">
                <a:solidFill>
                  <a:srgbClr val="000000"/>
                </a:solidFill>
              </a:rPr>
              <a:t> Madame Marshall.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0000"/>
                </a:solidFill>
              </a:rPr>
              <a:t>Quel</a:t>
            </a:r>
            <a:r>
              <a:rPr lang="en-US" sz="2400" b="1" dirty="0">
                <a:solidFill>
                  <a:srgbClr val="000000"/>
                </a:solidFill>
              </a:rPr>
              <a:t> age as </a:t>
            </a:r>
            <a:r>
              <a:rPr lang="en-US" sz="2400" b="1" dirty="0" err="1">
                <a:solidFill>
                  <a:srgbClr val="000000"/>
                </a:solidFill>
              </a:rPr>
              <a:t>tu</a:t>
            </a:r>
            <a:r>
              <a:rPr lang="en-US" sz="2400" b="1" dirty="0">
                <a:solidFill>
                  <a:srgbClr val="000000"/>
                </a:solidFill>
              </a:rPr>
              <a:t>?  How old are you?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0000"/>
                </a:solidFill>
              </a:rPr>
              <a:t>J’ai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huit</a:t>
            </a:r>
            <a:r>
              <a:rPr lang="en-US" sz="2400" b="1" dirty="0">
                <a:solidFill>
                  <a:srgbClr val="000000"/>
                </a:solidFill>
              </a:rPr>
              <a:t>/</a:t>
            </a:r>
            <a:r>
              <a:rPr lang="en-US" sz="2400" b="1" dirty="0" err="1">
                <a:solidFill>
                  <a:srgbClr val="000000"/>
                </a:solidFill>
              </a:rPr>
              <a:t>neuf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ans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0000"/>
                </a:solidFill>
              </a:rPr>
              <a:t>Ou</a:t>
            </a:r>
            <a:r>
              <a:rPr lang="en-US" sz="2400" b="1" dirty="0">
                <a:solidFill>
                  <a:srgbClr val="000000"/>
                </a:solidFill>
              </a:rPr>
              <a:t> </a:t>
            </a:r>
            <a:r>
              <a:rPr lang="en-US" sz="2400" b="1" dirty="0" err="1">
                <a:solidFill>
                  <a:srgbClr val="000000"/>
                </a:solidFill>
              </a:rPr>
              <a:t>habites</a:t>
            </a:r>
            <a:r>
              <a:rPr lang="en-US" sz="2400" b="1" dirty="0">
                <a:solidFill>
                  <a:srgbClr val="000000"/>
                </a:solidFill>
              </a:rPr>
              <a:t>- </a:t>
            </a:r>
            <a:r>
              <a:rPr lang="en-US" sz="2400" b="1" dirty="0" err="1">
                <a:solidFill>
                  <a:srgbClr val="000000"/>
                </a:solidFill>
              </a:rPr>
              <a:t>tu</a:t>
            </a:r>
            <a:r>
              <a:rPr lang="en-US" sz="2400" b="1" dirty="0">
                <a:solidFill>
                  <a:srgbClr val="000000"/>
                </a:solidFill>
              </a:rPr>
              <a:t>?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000000"/>
                </a:solidFill>
              </a:rPr>
              <a:t>J’habite</a:t>
            </a:r>
            <a:r>
              <a:rPr lang="en-US" sz="2400" b="1" dirty="0">
                <a:solidFill>
                  <a:srgbClr val="000000"/>
                </a:solidFill>
              </a:rPr>
              <a:t> a Farnham. </a:t>
            </a: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</a:endParaRPr>
          </a:p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D644C-A8C0-458E-9EEE-2EA388546B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490" y="2305266"/>
            <a:ext cx="3995497" cy="224746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EBB5C12-1FC1-46D6-BCE1-426811FA41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68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06"/>
    </mc:Choice>
    <mc:Fallback>
      <p:transition spd="slow" advTm="44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CA7CBF1-B25E-46EF-9863-F2C2C052DAC5}"/>
              </a:ext>
            </a:extLst>
          </p:cNvPr>
          <p:cNvSpPr txBox="1"/>
          <p:nvPr/>
        </p:nvSpPr>
        <p:spPr>
          <a:xfrm>
            <a:off x="5847293" y="325772"/>
            <a:ext cx="5306084" cy="5230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</a:rPr>
              <a:t>MA FAMILLE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Mon frere – my brother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Ma </a:t>
            </a:r>
            <a:r>
              <a:rPr lang="en-US" sz="2400" dirty="0" err="1">
                <a:solidFill>
                  <a:srgbClr val="000000"/>
                </a:solidFill>
              </a:rPr>
              <a:t>soeur</a:t>
            </a:r>
            <a:r>
              <a:rPr lang="en-US" sz="2400" dirty="0">
                <a:solidFill>
                  <a:srgbClr val="000000"/>
                </a:solidFill>
              </a:rPr>
              <a:t> – my sister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Mon </a:t>
            </a:r>
            <a:r>
              <a:rPr lang="en-US" sz="2400" dirty="0" err="1">
                <a:solidFill>
                  <a:srgbClr val="000000"/>
                </a:solidFill>
              </a:rPr>
              <a:t>pere</a:t>
            </a:r>
            <a:r>
              <a:rPr lang="en-US" sz="2400" dirty="0">
                <a:solidFill>
                  <a:srgbClr val="000000"/>
                </a:solidFill>
              </a:rPr>
              <a:t> – my father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Ma mere – my mother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Mon cousin/ma </a:t>
            </a:r>
            <a:r>
              <a:rPr lang="en-US" sz="2400" dirty="0" err="1">
                <a:solidFill>
                  <a:srgbClr val="000000"/>
                </a:solidFill>
              </a:rPr>
              <a:t>cousine</a:t>
            </a:r>
            <a:r>
              <a:rPr lang="en-US" sz="2400" dirty="0">
                <a:solidFill>
                  <a:srgbClr val="000000"/>
                </a:solidFill>
              </a:rPr>
              <a:t> – my cousin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Mon </a:t>
            </a:r>
            <a:r>
              <a:rPr lang="en-US" sz="2400" dirty="0" err="1">
                <a:solidFill>
                  <a:srgbClr val="000000"/>
                </a:solidFill>
              </a:rPr>
              <a:t>oncle</a:t>
            </a:r>
            <a:r>
              <a:rPr lang="en-US" sz="2400" dirty="0">
                <a:solidFill>
                  <a:srgbClr val="000000"/>
                </a:solidFill>
              </a:rPr>
              <a:t> – my uncle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Ma </a:t>
            </a:r>
            <a:r>
              <a:rPr lang="en-US" sz="2400" dirty="0" err="1">
                <a:solidFill>
                  <a:srgbClr val="000000"/>
                </a:solidFill>
              </a:rPr>
              <a:t>tante</a:t>
            </a:r>
            <a:r>
              <a:rPr lang="en-US" sz="2400" dirty="0">
                <a:solidFill>
                  <a:srgbClr val="000000"/>
                </a:solidFill>
              </a:rPr>
              <a:t> – my aunt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60CD22-B07D-483A-A66B-55CBA2E2E3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33" y="2292373"/>
            <a:ext cx="3993226" cy="224961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0738EC4-0098-4200-9EC8-3EEA7D68BD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EAF7BDAA-0FD0-4B66-936F-2BB5A7E42596}"/>
              </a:ext>
            </a:extLst>
          </p:cNvPr>
          <p:cNvSpPr/>
          <p:nvPr/>
        </p:nvSpPr>
        <p:spPr>
          <a:xfrm>
            <a:off x="8011485" y="4639112"/>
            <a:ext cx="2818702" cy="189311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200" dirty="0"/>
              <a:t>Mon?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200" dirty="0"/>
              <a:t>Ma?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200" dirty="0"/>
              <a:t>Mes?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EF7A28-DA97-4EBB-BBC5-E1185BCBF289}"/>
              </a:ext>
            </a:extLst>
          </p:cNvPr>
          <p:cNvSpPr txBox="1"/>
          <p:nvPr/>
        </p:nvSpPr>
        <p:spPr>
          <a:xfrm>
            <a:off x="1361813" y="5243119"/>
            <a:ext cx="50557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Je </a:t>
            </a:r>
            <a:r>
              <a:rPr lang="en-GB" sz="2000" b="1" dirty="0">
                <a:highlight>
                  <a:srgbClr val="FFFF00"/>
                </a:highlight>
              </a:rPr>
              <a:t>n’ai pas</a:t>
            </a:r>
            <a:r>
              <a:rPr lang="en-GB" sz="2000" b="1" dirty="0"/>
              <a:t> de cousins… I </a:t>
            </a:r>
            <a:r>
              <a:rPr lang="en-GB" sz="2000" b="1" dirty="0">
                <a:highlight>
                  <a:srgbClr val="FFFF00"/>
                </a:highlight>
              </a:rPr>
              <a:t>don’t </a:t>
            </a:r>
            <a:r>
              <a:rPr lang="en-GB" sz="2000" b="1" dirty="0"/>
              <a:t>have any cousins. </a:t>
            </a:r>
          </a:p>
        </p:txBody>
      </p:sp>
    </p:spTree>
    <p:extLst>
      <p:ext uri="{BB962C8B-B14F-4D97-AF65-F5344CB8AC3E}">
        <p14:creationId xmlns:p14="http://schemas.microsoft.com/office/powerpoint/2010/main" val="326028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080"/>
    </mc:Choice>
    <mc:Fallback>
      <p:transition spd="slow" advTm="135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101</Words>
  <Application>Microsoft Office PowerPoint</Application>
  <PresentationFormat>Widescreen</PresentationFormat>
  <Paragraphs>26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Marshall</dc:creator>
  <cp:lastModifiedBy>Roger Marshall</cp:lastModifiedBy>
  <cp:revision>2</cp:revision>
  <dcterms:created xsi:type="dcterms:W3CDTF">2021-01-10T17:47:45Z</dcterms:created>
  <dcterms:modified xsi:type="dcterms:W3CDTF">2021-01-10T18:03:25Z</dcterms:modified>
</cp:coreProperties>
</file>