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6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582311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>Wednesday 27 January 2021</a:t>
            </a:r>
            <a:br>
              <a:rPr lang="en-GB" b="1" u="sng" dirty="0" smtClean="0"/>
            </a:br>
            <a:r>
              <a:rPr lang="en-GB" b="1" u="sng" dirty="0" smtClean="0"/>
              <a:t>LI:  To order fractions, </a:t>
            </a:r>
            <a:r>
              <a:rPr lang="en-GB" b="1" u="sng" smtClean="0"/>
              <a:t>decimals and </a:t>
            </a:r>
            <a:r>
              <a:rPr lang="en-GB" b="1" u="sng" dirty="0" smtClean="0"/>
              <a:t>percentages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1066800" y="1838325"/>
            <a:ext cx="9334500" cy="4351338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12800" u="sng" dirty="0" smtClean="0"/>
              <a:t>Times tables</a:t>
            </a:r>
            <a:endParaRPr lang="en-GB" sz="12800" u="sng" dirty="0"/>
          </a:p>
          <a:p>
            <a:pPr marL="0" indent="0">
              <a:buNone/>
            </a:pPr>
            <a:endParaRPr lang="en-GB" sz="12800" u="sng" dirty="0"/>
          </a:p>
          <a:p>
            <a:pPr marL="0" indent="0">
              <a:buNone/>
            </a:pPr>
            <a:r>
              <a:rPr lang="en-GB" sz="12800" u="sng" dirty="0" smtClean="0"/>
              <a:t>Video:</a:t>
            </a:r>
            <a:r>
              <a:rPr lang="en-GB" sz="12800" dirty="0"/>
              <a:t> </a:t>
            </a:r>
            <a:r>
              <a:rPr lang="en-GB" sz="12800" dirty="0">
                <a:hlinkClick r:id="rId2"/>
              </a:rPr>
              <a:t>https://</a:t>
            </a:r>
            <a:r>
              <a:rPr lang="en-GB" sz="12800" dirty="0" smtClean="0">
                <a:hlinkClick r:id="rId2"/>
              </a:rPr>
              <a:t>vimeo.com/497582311</a:t>
            </a:r>
            <a:r>
              <a:rPr lang="en-GB" sz="12800" dirty="0" smtClean="0"/>
              <a:t> </a:t>
            </a:r>
            <a:endParaRPr lang="en-GB" sz="12800" u="sng" dirty="0" smtClean="0"/>
          </a:p>
          <a:p>
            <a:pPr marL="0" indent="0">
              <a:buNone/>
            </a:pPr>
            <a:endParaRPr lang="en-GB" sz="12800" dirty="0"/>
          </a:p>
          <a:p>
            <a:pPr marL="0" indent="0">
              <a:buNone/>
            </a:pPr>
            <a:r>
              <a:rPr lang="en-GB" sz="12800" dirty="0"/>
              <a:t>Worksheet found under your home learning</a:t>
            </a:r>
          </a:p>
          <a:p>
            <a:pPr marL="0" indent="0">
              <a:buNone/>
            </a:pPr>
            <a:r>
              <a:rPr lang="en-GB" sz="12800" dirty="0"/>
              <a:t>Mark your work using the answers.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sz="12800" u="sng" dirty="0" smtClean="0"/>
              <a:t>Stem sentence</a:t>
            </a:r>
            <a:r>
              <a:rPr lang="en-GB" sz="12800" dirty="0" smtClean="0"/>
              <a:t>:  Percentage is of 100</a:t>
            </a:r>
          </a:p>
          <a:p>
            <a:endParaRPr lang="en-GB" sz="12800" dirty="0" smtClean="0"/>
          </a:p>
          <a:p>
            <a:r>
              <a:rPr lang="en-GB" sz="100" dirty="0" smtClean="0"/>
              <a:t>e </a:t>
            </a:r>
            <a:r>
              <a:rPr lang="en-GB" sz="100" dirty="0" err="1" smtClean="0"/>
              <a:t>denominatorPercenh</a:t>
            </a:r>
            <a:endParaRPr lang="en-GB" sz="12800" dirty="0"/>
          </a:p>
        </p:txBody>
      </p:sp>
    </p:spTree>
    <p:extLst>
      <p:ext uri="{BB962C8B-B14F-4D97-AF65-F5344CB8AC3E}">
        <p14:creationId xmlns:p14="http://schemas.microsoft.com/office/powerpoint/2010/main" val="3990661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Times Tables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Today you need to work on your times tables. </a:t>
            </a:r>
          </a:p>
          <a:p>
            <a:pPr marL="0" indent="0">
              <a:buNone/>
            </a:pPr>
            <a:r>
              <a:rPr lang="en-GB" dirty="0" smtClean="0"/>
              <a:t>Focus on at least one of the ones you don’t know. </a:t>
            </a:r>
          </a:p>
          <a:p>
            <a:pPr marL="0" indent="0">
              <a:buNone/>
            </a:pPr>
            <a:r>
              <a:rPr lang="en-GB" dirty="0" smtClean="0"/>
              <a:t>If you do know your times tables challenge yourself to multiples of 10.  3 x 40.  You could also x 100.</a:t>
            </a:r>
          </a:p>
          <a:p>
            <a:pPr marL="0" indent="0">
              <a:buNone/>
            </a:pPr>
            <a:r>
              <a:rPr lang="en-GB" dirty="0" smtClean="0"/>
              <a:t>200 x 6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Now set yourself a test and try to get someone else to mark it.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221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Listen to the video and complete the sheet and mark your work.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61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1B4EDE2-E0B5-42F8-9F1E-0989D7CADE76}"/>
</file>

<file path=customXml/itemProps2.xml><?xml version="1.0" encoding="utf-8"?>
<ds:datastoreItem xmlns:ds="http://schemas.openxmlformats.org/officeDocument/2006/customXml" ds:itemID="{E689C72A-C046-4172-B12B-EDEA9B0AEA88}"/>
</file>

<file path=customXml/itemProps3.xml><?xml version="1.0" encoding="utf-8"?>
<ds:datastoreItem xmlns:ds="http://schemas.openxmlformats.org/officeDocument/2006/customXml" ds:itemID="{C5B6CCDD-4FE1-4EB8-A461-D193016A8016}"/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112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Wednesday 27 January 2021 LI:  To order fractions, decimals and percentages</vt:lpstr>
      <vt:lpstr>Times Tables</vt:lpstr>
      <vt:lpstr>Listen to the video and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61</cp:revision>
  <dcterms:created xsi:type="dcterms:W3CDTF">2021-01-05T14:00:25Z</dcterms:created>
  <dcterms:modified xsi:type="dcterms:W3CDTF">2021-01-21T10:32:36Z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