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2" r:id="rId3"/>
    <p:sldId id="256" r:id="rId4"/>
    <p:sldId id="293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4589C41-910A-450D-8FE9-F75499B55264}" v="15" dt="2021-01-21T14:05:12.7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13" Type="http://schemas.openxmlformats.org/officeDocument/2006/relationships/customXml" Target="../customXml/item2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12" Type="http://schemas.openxmlformats.org/officeDocument/2006/relationships/customXml" Target="../customXml/item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3.xml"/><Relationship Id="rId10" Type="http://schemas.microsoft.com/office/2016/11/relationships/changesInfo" Target="changesInfos/changesInfo1.xml"/><Relationship Id="rId4" Type="http://schemas.openxmlformats.org/officeDocument/2006/relationships/slide" Target="slides/slide2.xml"/><Relationship Id="rId9" Type="http://schemas.openxmlformats.org/officeDocument/2006/relationships/tableStyles" Target="tableStyles.xml"/><Relationship Id="rId14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sley Tuson" userId="7eb0f776-13a5-4d05-b113-0b097e897dc1" providerId="ADAL" clId="{44589C41-910A-450D-8FE9-F75499B55264}"/>
    <pc:docChg chg="custSel addSld modSld">
      <pc:chgData name="Lesley Tuson" userId="7eb0f776-13a5-4d05-b113-0b097e897dc1" providerId="ADAL" clId="{44589C41-910A-450D-8FE9-F75499B55264}" dt="2021-01-21T14:05:12.731" v="80"/>
      <pc:docMkLst>
        <pc:docMk/>
      </pc:docMkLst>
      <pc:sldChg chg="addSp delSp modSp mod">
        <pc:chgData name="Lesley Tuson" userId="7eb0f776-13a5-4d05-b113-0b097e897dc1" providerId="ADAL" clId="{44589C41-910A-450D-8FE9-F75499B55264}" dt="2021-01-21T14:04:41.399" v="79"/>
        <pc:sldMkLst>
          <pc:docMk/>
          <pc:sldMk cId="3396772009" sldId="256"/>
        </pc:sldMkLst>
        <pc:spChg chg="add mod">
          <ac:chgData name="Lesley Tuson" userId="7eb0f776-13a5-4d05-b113-0b097e897dc1" providerId="ADAL" clId="{44589C41-910A-450D-8FE9-F75499B55264}" dt="2021-01-20T19:18:07.247" v="21" actId="20577"/>
          <ac:spMkLst>
            <pc:docMk/>
            <pc:sldMk cId="3396772009" sldId="256"/>
            <ac:spMk id="8" creationId="{BAA06297-C61E-4E64-9806-9266185E3D56}"/>
          </ac:spMkLst>
        </pc:spChg>
        <pc:spChg chg="add mod">
          <ac:chgData name="Lesley Tuson" userId="7eb0f776-13a5-4d05-b113-0b097e897dc1" providerId="ADAL" clId="{44589C41-910A-450D-8FE9-F75499B55264}" dt="2021-01-20T19:18:22.596" v="25" actId="1076"/>
          <ac:spMkLst>
            <pc:docMk/>
            <pc:sldMk cId="3396772009" sldId="256"/>
            <ac:spMk id="9" creationId="{4F72BFC7-9DD3-49E6-BB25-AFAF378A724D}"/>
          </ac:spMkLst>
        </pc:spChg>
        <pc:spChg chg="add mod">
          <ac:chgData name="Lesley Tuson" userId="7eb0f776-13a5-4d05-b113-0b097e897dc1" providerId="ADAL" clId="{44589C41-910A-450D-8FE9-F75499B55264}" dt="2021-01-20T19:18:43.916" v="29" actId="1076"/>
          <ac:spMkLst>
            <pc:docMk/>
            <pc:sldMk cId="3396772009" sldId="256"/>
            <ac:spMk id="10" creationId="{BB4377A3-24E4-44B6-B6B2-95A8106FDCA1}"/>
          </ac:spMkLst>
        </pc:spChg>
        <pc:spChg chg="add mod">
          <ac:chgData name="Lesley Tuson" userId="7eb0f776-13a5-4d05-b113-0b097e897dc1" providerId="ADAL" clId="{44589C41-910A-450D-8FE9-F75499B55264}" dt="2021-01-20T19:26:22.622" v="61" actId="20577"/>
          <ac:spMkLst>
            <pc:docMk/>
            <pc:sldMk cId="3396772009" sldId="256"/>
            <ac:spMk id="11" creationId="{4F95B013-35B7-4050-B512-EB9057069A3A}"/>
          </ac:spMkLst>
        </pc:spChg>
        <pc:spChg chg="add mod">
          <ac:chgData name="Lesley Tuson" userId="7eb0f776-13a5-4d05-b113-0b097e897dc1" providerId="ADAL" clId="{44589C41-910A-450D-8FE9-F75499B55264}" dt="2021-01-20T19:21:14.995" v="42" actId="1076"/>
          <ac:spMkLst>
            <pc:docMk/>
            <pc:sldMk cId="3396772009" sldId="256"/>
            <ac:spMk id="12" creationId="{7609B186-D033-4362-9488-68B4A3A8F5E1}"/>
          </ac:spMkLst>
        </pc:spChg>
        <pc:spChg chg="add mod">
          <ac:chgData name="Lesley Tuson" userId="7eb0f776-13a5-4d05-b113-0b097e897dc1" providerId="ADAL" clId="{44589C41-910A-450D-8FE9-F75499B55264}" dt="2021-01-20T19:21:07.235" v="41" actId="1076"/>
          <ac:spMkLst>
            <pc:docMk/>
            <pc:sldMk cId="3396772009" sldId="256"/>
            <ac:spMk id="13" creationId="{4102651D-0C39-430B-8366-611FD14723EB}"/>
          </ac:spMkLst>
        </pc:spChg>
        <pc:spChg chg="add mod">
          <ac:chgData name="Lesley Tuson" userId="7eb0f776-13a5-4d05-b113-0b097e897dc1" providerId="ADAL" clId="{44589C41-910A-450D-8FE9-F75499B55264}" dt="2021-01-20T19:26:45.683" v="70" actId="1076"/>
          <ac:spMkLst>
            <pc:docMk/>
            <pc:sldMk cId="3396772009" sldId="256"/>
            <ac:spMk id="16" creationId="{7BEA48D3-1403-401C-81AA-8FC2DA332440}"/>
          </ac:spMkLst>
        </pc:spChg>
        <pc:picChg chg="add mod">
          <ac:chgData name="Lesley Tuson" userId="7eb0f776-13a5-4d05-b113-0b097e897dc1" providerId="ADAL" clId="{44589C41-910A-450D-8FE9-F75499B55264}" dt="2021-01-21T14:04:41.399" v="79"/>
          <ac:picMkLst>
            <pc:docMk/>
            <pc:sldMk cId="3396772009" sldId="256"/>
            <ac:picMk id="2" creationId="{B9E86CA5-BCF9-4C18-9AC8-D668CDB2BB38}"/>
          </ac:picMkLst>
        </pc:picChg>
        <pc:picChg chg="add mod">
          <ac:chgData name="Lesley Tuson" userId="7eb0f776-13a5-4d05-b113-0b097e897dc1" providerId="ADAL" clId="{44589C41-910A-450D-8FE9-F75499B55264}" dt="2021-01-20T19:17:38.004" v="16" actId="1076"/>
          <ac:picMkLst>
            <pc:docMk/>
            <pc:sldMk cId="3396772009" sldId="256"/>
            <ac:picMk id="3" creationId="{F27667BC-46A7-4B72-82C9-4FD093037BB6}"/>
          </ac:picMkLst>
        </pc:picChg>
        <pc:picChg chg="add mod">
          <ac:chgData name="Lesley Tuson" userId="7eb0f776-13a5-4d05-b113-0b097e897dc1" providerId="ADAL" clId="{44589C41-910A-450D-8FE9-F75499B55264}" dt="2021-01-20T19:17:41.124" v="17" actId="1076"/>
          <ac:picMkLst>
            <pc:docMk/>
            <pc:sldMk cId="3396772009" sldId="256"/>
            <ac:picMk id="5" creationId="{1337105A-AEF4-4C5C-BE3B-017F1D51447D}"/>
          </ac:picMkLst>
        </pc:picChg>
        <pc:picChg chg="add del mod">
          <ac:chgData name="Lesley Tuson" userId="7eb0f776-13a5-4d05-b113-0b097e897dc1" providerId="ADAL" clId="{44589C41-910A-450D-8FE9-F75499B55264}" dt="2021-01-20T19:20:08.390" v="31" actId="21"/>
          <ac:picMkLst>
            <pc:docMk/>
            <pc:sldMk cId="3396772009" sldId="256"/>
            <ac:picMk id="7" creationId="{7954FCB3-2608-4FFD-8FB0-552FBCB7963E}"/>
          </ac:picMkLst>
        </pc:picChg>
        <pc:picChg chg="add mod">
          <ac:chgData name="Lesley Tuson" userId="7eb0f776-13a5-4d05-b113-0b097e897dc1" providerId="ADAL" clId="{44589C41-910A-450D-8FE9-F75499B55264}" dt="2021-01-20T19:22:23.075" v="47" actId="1076"/>
          <ac:picMkLst>
            <pc:docMk/>
            <pc:sldMk cId="3396772009" sldId="256"/>
            <ac:picMk id="15" creationId="{03253488-549D-456A-937C-21307205DE48}"/>
          </ac:picMkLst>
        </pc:picChg>
      </pc:sldChg>
      <pc:sldChg chg="addSp delSp modSp modTransition modAnim">
        <pc:chgData name="Lesley Tuson" userId="7eb0f776-13a5-4d05-b113-0b097e897dc1" providerId="ADAL" clId="{44589C41-910A-450D-8FE9-F75499B55264}" dt="2021-01-21T14:03:02.870" v="78"/>
        <pc:sldMkLst>
          <pc:docMk/>
          <pc:sldMk cId="891871420" sldId="292"/>
        </pc:sldMkLst>
        <pc:picChg chg="add del mod">
          <ac:chgData name="Lesley Tuson" userId="7eb0f776-13a5-4d05-b113-0b097e897dc1" providerId="ADAL" clId="{44589C41-910A-450D-8FE9-F75499B55264}" dt="2021-01-21T13:59:53.940" v="77"/>
          <ac:picMkLst>
            <pc:docMk/>
            <pc:sldMk cId="891871420" sldId="292"/>
            <ac:picMk id="3" creationId="{9CCC4CBE-5A52-4A5E-9BC6-3F268E07F829}"/>
          </ac:picMkLst>
        </pc:picChg>
        <pc:picChg chg="add mod">
          <ac:chgData name="Lesley Tuson" userId="7eb0f776-13a5-4d05-b113-0b097e897dc1" providerId="ADAL" clId="{44589C41-910A-450D-8FE9-F75499B55264}" dt="2021-01-21T14:03:02.870" v="78"/>
          <ac:picMkLst>
            <pc:docMk/>
            <pc:sldMk cId="891871420" sldId="292"/>
            <ac:picMk id="9" creationId="{DB7D5C00-2A48-4523-B99B-BCAC371FF8F3}"/>
          </ac:picMkLst>
        </pc:picChg>
      </pc:sldChg>
      <pc:sldChg chg="addSp modSp new mod">
        <pc:chgData name="Lesley Tuson" userId="7eb0f776-13a5-4d05-b113-0b097e897dc1" providerId="ADAL" clId="{44589C41-910A-450D-8FE9-F75499B55264}" dt="2021-01-21T14:05:12.731" v="80"/>
        <pc:sldMkLst>
          <pc:docMk/>
          <pc:sldMk cId="4157511204" sldId="293"/>
        </pc:sldMkLst>
        <pc:spChg chg="add mod">
          <ac:chgData name="Lesley Tuson" userId="7eb0f776-13a5-4d05-b113-0b097e897dc1" providerId="ADAL" clId="{44589C41-910A-450D-8FE9-F75499B55264}" dt="2021-01-20T19:27:52.019" v="75" actId="207"/>
          <ac:spMkLst>
            <pc:docMk/>
            <pc:sldMk cId="4157511204" sldId="293"/>
            <ac:spMk id="2" creationId="{1835B618-4655-46A3-AF8D-A1D4D1B8D204}"/>
          </ac:spMkLst>
        </pc:spChg>
        <pc:picChg chg="add mod">
          <ac:chgData name="Lesley Tuson" userId="7eb0f776-13a5-4d05-b113-0b097e897dc1" providerId="ADAL" clId="{44589C41-910A-450D-8FE9-F75499B55264}" dt="2021-01-21T14:05:12.731" v="80"/>
          <ac:picMkLst>
            <pc:docMk/>
            <pc:sldMk cId="4157511204" sldId="293"/>
            <ac:picMk id="3" creationId="{E7257962-C984-4B0E-B301-60C6FB54B7D6}"/>
          </ac:picMkLst>
        </pc:picChg>
        <pc:cxnChg chg="add">
          <ac:chgData name="Lesley Tuson" userId="7eb0f776-13a5-4d05-b113-0b097e897dc1" providerId="ADAL" clId="{44589C41-910A-450D-8FE9-F75499B55264}" dt="2021-01-20T19:27:22.389" v="73" actId="11529"/>
          <ac:cxnSpMkLst>
            <pc:docMk/>
            <pc:sldMk cId="4157511204" sldId="293"/>
            <ac:cxnSpMk id="4" creationId="{7134E59C-2CA6-40F8-98C9-2CCB492D19A1}"/>
          </ac:cxnSpMkLst>
        </pc:cxnChg>
        <pc:cxnChg chg="add">
          <ac:chgData name="Lesley Tuson" userId="7eb0f776-13a5-4d05-b113-0b097e897dc1" providerId="ADAL" clId="{44589C41-910A-450D-8FE9-F75499B55264}" dt="2021-01-20T19:27:39.117" v="74" actId="11529"/>
          <ac:cxnSpMkLst>
            <pc:docMk/>
            <pc:sldMk cId="4157511204" sldId="293"/>
            <ac:cxnSpMk id="6" creationId="{4A533047-546D-48FD-B178-BC5697F0E5FC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2F4B5-0AAA-4072-ABF6-BDBF8546DB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B577BA-75CA-49F6-8604-1747CAD895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2DAEB2-44FA-4C4B-B2B1-7E43FE796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FFF70-2937-4E37-931B-D89C6215E9B1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0D78B2-C361-4712-811C-7D9C12573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976911-40BC-4A70-BD7D-028082655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60BB7-BF23-4FA0-873D-5AD1FEFA5C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1903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B1BA4C-5C37-482F-9AEE-95D2215AEB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8859CC-79C8-4A3B-A268-3DC6415C69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902F7E-7FF8-409C-81B6-38B36BEAD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FFF70-2937-4E37-931B-D89C6215E9B1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43FC6D-A887-4435-8E14-AF1759F2B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39455D-AE9F-474E-BC97-5630D8AFF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60BB7-BF23-4FA0-873D-5AD1FEFA5C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310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CD9329-19D2-406C-9F90-6090FD68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1BD624-4F7E-472D-AEAA-956D34578B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926DA3-8FB7-4565-8955-2AAD313E3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FFF70-2937-4E37-931B-D89C6215E9B1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7A5DE9-9EE1-4D74-83D9-D693DAC04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9C8631-5E80-47A8-8676-3F7830057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60BB7-BF23-4FA0-873D-5AD1FEFA5C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7723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977E1E-8043-45B7-A5C0-EB24AFD51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1EDD30-8C02-4144-839D-3487529E04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D8C15A-10D7-4C44-8B1C-5C33721562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BE6C46-D572-441F-9D03-3F4FDF0B0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FFF70-2937-4E37-931B-D89C6215E9B1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C7900-55B1-4E9F-A854-B76CBE1A6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F6904C-8971-4E06-885F-42281E4F9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60BB7-BF23-4FA0-873D-5AD1FEFA5C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635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2420E4-86FF-4A40-905D-51AD405BCF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093E40-116B-4E06-BA17-BD5CAE7EF4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70FA41-B2BB-45D0-971D-E49692A457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3C2DC0C-0291-44BA-9A87-EB0735D4E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ED60D94-746A-49B1-9F50-3E5FA414D5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9DA62F-336A-4A52-9440-B45CDE3831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FFF70-2937-4E37-931B-D89C6215E9B1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D192335-8BF4-4D55-A454-608FDF339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2FDC6FA-86B4-468D-93E5-268CA2E36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60BB7-BF23-4FA0-873D-5AD1FEFA5C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956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405F9B-3686-42C2-9063-B84BED4DD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DEB4177-929E-44CA-9AA4-C1E3A80E65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FFF70-2937-4E37-931B-D89C6215E9B1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8922F9-3499-4331-9BBA-DE736F191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5465ED-B99E-4799-9E8C-8D978D16D3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60BB7-BF23-4FA0-873D-5AD1FEFA5C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2760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90ABEED-2726-4B58-B675-EC63351D52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FFF70-2937-4E37-931B-D89C6215E9B1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50BE705-B009-4521-A0F5-D586D3FF52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E6899A-D129-47BA-822F-0735C8ABB0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60BB7-BF23-4FA0-873D-5AD1FEFA5C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776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A99652-C751-4DCE-94E0-04AAD5B069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803C8B-3153-47BD-B702-76BD71FBCE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E16DF5-17C7-4773-ADFB-9D28678A36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198E12-2D31-4C6A-8907-4F82DCCB0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FFF70-2937-4E37-931B-D89C6215E9B1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5E86B3-65A0-45A9-B771-65E20A874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D8F794-5737-46E1-96CA-51D7F721C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60BB7-BF23-4FA0-873D-5AD1FEFA5C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736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6769A-E144-44D1-8608-ADE37AD7C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9801D0-BC35-47C2-A766-F16FA56B5B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E7B4EB-EF5C-456B-96B4-B81C817B20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04B04F-974E-4ED2-BC00-795CCFB91E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FFF70-2937-4E37-931B-D89C6215E9B1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A51C32-51A5-4B05-AAA2-946158E9B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F94943-73D5-4F3D-B723-0A9848760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60BB7-BF23-4FA0-873D-5AD1FEFA5C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370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65BED-A083-4769-9715-AA27BCC36E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59A19C-FA6B-4297-8593-EBA09F9FB7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356E24-2450-4A5D-A65A-691D7650A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FFF70-2937-4E37-931B-D89C6215E9B1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8E0148-E03F-45FF-A15F-E2CFA4D525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5782A7-E966-428A-9112-9FDB2F13E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60BB7-BF23-4FA0-873D-5AD1FEFA5C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9664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A7E7F1F-72F0-4CA1-9021-2D4825E13C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B3582A-BDC2-4580-AAF2-F21527E479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540F7-3D5D-42C9-A0F6-4653E43BDF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FFF70-2937-4E37-931B-D89C6215E9B1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764E12-6F62-467C-BBB4-DFB6618F0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8716FC-AAAC-4F05-A82F-D23A3485FA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60BB7-BF23-4FA0-873D-5AD1FEFA5C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9903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7391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13BCBC9-B68E-4767-9FC4-0BFA0EE35C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98DB50-80F6-48D8-BF15-61E6F5E47A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EA9151-CFF6-4BA7-9626-7BDC3BEA6F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AFFF70-2937-4E37-931B-D89C6215E9B1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7FEBF1-78C0-45E8-8914-D78F771D34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53B105-F729-45DF-8D87-40AA59B056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60BB7-BF23-4FA0-873D-5AD1FEFA5C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4876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37527" y="219973"/>
            <a:ext cx="4464965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0169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.m4a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9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84279" y="4170220"/>
            <a:ext cx="4450466" cy="123149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1061ACB-52F9-444C-A6F6-53DD0A3E34A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5904" y="1193828"/>
            <a:ext cx="7907197" cy="54442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99939" y="813677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9732818" y="1834096"/>
            <a:ext cx="613176" cy="21593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 flipV="1">
            <a:off x="9438969" y="1548581"/>
            <a:ext cx="304361" cy="28551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4569034" y="1192646"/>
            <a:ext cx="387928" cy="4156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68B9A493-6C89-4F1B-91F1-5330328F7BA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35329" y="1339641"/>
            <a:ext cx="737680" cy="85961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B35B0CD-453F-443B-A959-D60C2EB78F3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76604" y="2436702"/>
            <a:ext cx="1048603" cy="85961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1F9B08B-D5E1-4FEF-93BB-FF6C01C1720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130233" y="4107559"/>
            <a:ext cx="2322777" cy="85961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57EC501-C020-4E39-AAB3-9801ACE0D60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269413" y="5506325"/>
            <a:ext cx="1780186" cy="859611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DB7D5C00-2A48-4523-B99B-BCAC371FF8F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91871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1434"/>
    </mc:Choice>
    <mc:Fallback>
      <p:transition spd="slow" advTm="1014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whiteboard&#10;&#10;Description automatically generated">
            <a:extLst>
              <a:ext uri="{FF2B5EF4-FFF2-40B4-BE49-F238E27FC236}">
                <a16:creationId xmlns:a16="http://schemas.microsoft.com/office/drawing/2014/main" id="{F27667BC-46A7-4B72-82C9-4FD093037B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250" y="216694"/>
            <a:ext cx="3940175" cy="2955131"/>
          </a:xfrm>
          <a:prstGeom prst="rect">
            <a:avLst/>
          </a:prstGeom>
        </p:spPr>
      </p:pic>
      <p:pic>
        <p:nvPicPr>
          <p:cNvPr id="5" name="Picture 4" descr="A picture containing text, whiteboard&#10;&#10;Description automatically generated">
            <a:extLst>
              <a:ext uri="{FF2B5EF4-FFF2-40B4-BE49-F238E27FC236}">
                <a16:creationId xmlns:a16="http://schemas.microsoft.com/office/drawing/2014/main" id="{1337105A-AEF4-4C5C-BE3B-017F1D51447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2175" y="216694"/>
            <a:ext cx="3940175" cy="295513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AA06297-C61E-4E64-9806-9266185E3D56}"/>
              </a:ext>
            </a:extLst>
          </p:cNvPr>
          <p:cNvSpPr txBox="1"/>
          <p:nvPr/>
        </p:nvSpPr>
        <p:spPr>
          <a:xfrm>
            <a:off x="200025" y="476250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1)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F72BFC7-9DD3-49E6-BB25-AFAF378A724D}"/>
              </a:ext>
            </a:extLst>
          </p:cNvPr>
          <p:cNvSpPr txBox="1"/>
          <p:nvPr/>
        </p:nvSpPr>
        <p:spPr>
          <a:xfrm>
            <a:off x="6869957" y="660916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2)</a:t>
            </a: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B4377A3-24E4-44B6-B6B2-95A8106FDCA1}"/>
              </a:ext>
            </a:extLst>
          </p:cNvPr>
          <p:cNvSpPr txBox="1"/>
          <p:nvPr/>
        </p:nvSpPr>
        <p:spPr>
          <a:xfrm>
            <a:off x="3505200" y="3781425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3)</a:t>
            </a: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F95B013-35B7-4050-B512-EB9057069A3A}"/>
              </a:ext>
            </a:extLst>
          </p:cNvPr>
          <p:cNvSpPr/>
          <p:nvPr/>
        </p:nvSpPr>
        <p:spPr>
          <a:xfrm>
            <a:off x="8522563" y="4722920"/>
            <a:ext cx="3222594" cy="4971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09B186-D033-4362-9488-68B4A3A8F5E1}"/>
              </a:ext>
            </a:extLst>
          </p:cNvPr>
          <p:cNvSpPr txBox="1"/>
          <p:nvPr/>
        </p:nvSpPr>
        <p:spPr>
          <a:xfrm>
            <a:off x="9809825" y="5220070"/>
            <a:ext cx="787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18mm</a:t>
            </a:r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102651D-0C39-430B-8366-611FD14723EB}"/>
              </a:ext>
            </a:extLst>
          </p:cNvPr>
          <p:cNvSpPr txBox="1"/>
          <p:nvPr/>
        </p:nvSpPr>
        <p:spPr>
          <a:xfrm>
            <a:off x="7852187" y="4785921"/>
            <a:ext cx="670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7mm</a:t>
            </a:r>
            <a:endParaRPr lang="en-GB" dirty="0"/>
          </a:p>
        </p:txBody>
      </p:sp>
      <p:pic>
        <p:nvPicPr>
          <p:cNvPr id="15" name="Picture 14" descr="A picture containing text, whiteboard&#10;&#10;Description automatically generated">
            <a:extLst>
              <a:ext uri="{FF2B5EF4-FFF2-40B4-BE49-F238E27FC236}">
                <a16:creationId xmlns:a16="http://schemas.microsoft.com/office/drawing/2014/main" id="{03253488-549D-456A-937C-21307205DE4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824" y="3686176"/>
            <a:ext cx="3940175" cy="295513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BEA48D3-1403-401C-81AA-8FC2DA332440}"/>
              </a:ext>
            </a:extLst>
          </p:cNvPr>
          <p:cNvSpPr txBox="1"/>
          <p:nvPr/>
        </p:nvSpPr>
        <p:spPr>
          <a:xfrm>
            <a:off x="9383329" y="4779701"/>
            <a:ext cx="1640385" cy="375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Area = 126mm</a:t>
            </a:r>
            <a:r>
              <a:rPr lang="en-US" sz="18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9E86CA5-BCF9-4C18-9AC8-D668CDB2BB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772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258"/>
    </mc:Choice>
    <mc:Fallback>
      <p:transition spd="slow" advTm="762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835B618-4655-46A3-AF8D-A1D4D1B8D204}"/>
              </a:ext>
            </a:extLst>
          </p:cNvPr>
          <p:cNvSpPr/>
          <p:nvPr/>
        </p:nvSpPr>
        <p:spPr>
          <a:xfrm>
            <a:off x="2547891" y="2317072"/>
            <a:ext cx="7093259" cy="1695635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134E59C-2CA6-40F8-98C9-2CCB492D19A1}"/>
              </a:ext>
            </a:extLst>
          </p:cNvPr>
          <p:cNvCxnSpPr/>
          <p:nvPr/>
        </p:nvCxnSpPr>
        <p:spPr>
          <a:xfrm>
            <a:off x="6096000" y="1091953"/>
            <a:ext cx="0" cy="441220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A533047-546D-48FD-B178-BC5697F0E5FC}"/>
              </a:ext>
            </a:extLst>
          </p:cNvPr>
          <p:cNvCxnSpPr/>
          <p:nvPr/>
        </p:nvCxnSpPr>
        <p:spPr>
          <a:xfrm>
            <a:off x="1376039" y="3107184"/>
            <a:ext cx="9623394" cy="798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7257962-C984-4B0E-B301-60C6FB54B7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511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936"/>
    </mc:Choice>
    <mc:Fallback>
      <p:transition spd="slow" advTm="219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8.8|27.8|5|6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C94B6C3-46E3-47D9-A946-93F7F86CCC38}"/>
</file>

<file path=customXml/itemProps2.xml><?xml version="1.0" encoding="utf-8"?>
<ds:datastoreItem xmlns:ds="http://schemas.openxmlformats.org/officeDocument/2006/customXml" ds:itemID="{1AA8DAC8-C56B-4D5A-9A10-A7FD700C2B58}"/>
</file>

<file path=customXml/itemProps3.xml><?xml version="1.0" encoding="utf-8"?>
<ds:datastoreItem xmlns:ds="http://schemas.openxmlformats.org/officeDocument/2006/customXml" ds:itemID="{0AAD1EC9-BF35-417E-9C59-9FD2E19ECB51}"/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19</Words>
  <Application>Microsoft Office PowerPoint</Application>
  <PresentationFormat>Widescreen</PresentationFormat>
  <Paragraphs>7</Paragraphs>
  <Slides>3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Bariol</vt:lpstr>
      <vt:lpstr>Calibri</vt:lpstr>
      <vt:lpstr>Calibri Light</vt:lpstr>
      <vt:lpstr>Office Theme</vt:lpstr>
      <vt:lpstr>1_Office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Lesley Tuson</dc:creator>
  <cp:lastModifiedBy>Lesley Tuson</cp:lastModifiedBy>
  <cp:revision>1</cp:revision>
  <dcterms:created xsi:type="dcterms:W3CDTF">2021-01-19T17:05:15Z</dcterms:created>
  <dcterms:modified xsi:type="dcterms:W3CDTF">2021-01-21T14:05:20Z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