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2"/>
  </p:notesMasterIdLst>
  <p:sldIdLst>
    <p:sldId id="296" r:id="rId11"/>
    <p:sldId id="297" r:id="rId12"/>
    <p:sldId id="298" r:id="rId13"/>
    <p:sldId id="319" r:id="rId14"/>
    <p:sldId id="299" r:id="rId15"/>
    <p:sldId id="300" r:id="rId16"/>
    <p:sldId id="307" r:id="rId17"/>
    <p:sldId id="308" r:id="rId18"/>
    <p:sldId id="306" r:id="rId19"/>
    <p:sldId id="309" r:id="rId20"/>
    <p:sldId id="301" r:id="rId21"/>
    <p:sldId id="304" r:id="rId22"/>
    <p:sldId id="310" r:id="rId23"/>
    <p:sldId id="311" r:id="rId24"/>
    <p:sldId id="312" r:id="rId25"/>
    <p:sldId id="313" r:id="rId26"/>
    <p:sldId id="314" r:id="rId27"/>
    <p:sldId id="315" r:id="rId28"/>
    <p:sldId id="316" r:id="rId29"/>
    <p:sldId id="317" r:id="rId30"/>
    <p:sldId id="318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83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94"/>
  </p:normalViewPr>
  <p:slideViewPr>
    <p:cSldViewPr snapToGrid="0" snapToObjects="1">
      <p:cViewPr varScale="1">
        <p:scale>
          <a:sx n="72" d="100"/>
          <a:sy n="72" d="100"/>
        </p:scale>
        <p:origin x="384" y="66"/>
      </p:cViewPr>
      <p:guideLst>
        <p:guide orient="horz" pos="2160"/>
        <p:guide pos="483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9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05/01/2021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10" Type="http://schemas.openxmlformats.org/officeDocument/2006/relationships/image" Target="../media/image17.png"/><Relationship Id="rId4" Type="http://schemas.openxmlformats.org/officeDocument/2006/relationships/image" Target="../media/image12.png"/><Relationship Id="rId9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9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16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12.png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13.png"/><Relationship Id="rId5" Type="http://schemas.openxmlformats.org/officeDocument/2006/relationships/image" Target="../media/image10.png"/><Relationship Id="rId4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185308"/>
            <a:ext cx="6059949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fraction is represented on the bar model?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Can you write it as a decimal?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Complete the part whole models: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What is the value of the digit 6?    3</a:t>
            </a:r>
            <a:r>
              <a:rPr lang="en-GB" sz="2800" u="sng" dirty="0">
                <a:uFill>
                  <a:solidFill>
                    <a:schemeClr val="accent1"/>
                  </a:solidFill>
                </a:u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.48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197855"/>
              </p:ext>
            </p:extLst>
          </p:nvPr>
        </p:nvGraphicFramePr>
        <p:xfrm>
          <a:off x="1396287" y="751005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31184603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9926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415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348950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35676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93180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369047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4001298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879376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100784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7027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174" y="3229929"/>
            <a:ext cx="1627409" cy="162916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490250" y="3312692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04432" y="4231672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0.4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50174" y="4219108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158" y="3140078"/>
            <a:ext cx="1627409" cy="162916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5382058" y="3229929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69970" y="4154251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917940" y="4154251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562572"/>
            <a:ext cx="74974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 What fraction is represented on the bar model?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Can you write it as a decimal?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Complete the part whole models: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What is the value of the digit 6?    3</a:t>
            </a:r>
            <a:r>
              <a:rPr lang="en-GB" sz="2800" u="sng" dirty="0">
                <a:uFill>
                  <a:solidFill>
                    <a:schemeClr val="accent1"/>
                  </a:solidFill>
                </a:uFill>
                <a:latin typeface="Calibri" panose="020F0502020204030204" pitchFamily="34" charset="0"/>
                <a:cs typeface="Calibri" panose="020F0502020204030204" pitchFamily="34" charset="0"/>
              </a:rPr>
              <a:t>6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.48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6197855"/>
              </p:ext>
            </p:extLst>
          </p:nvPr>
        </p:nvGraphicFramePr>
        <p:xfrm>
          <a:off x="1396287" y="751005"/>
          <a:ext cx="6096000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31184603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992600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441579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3489509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83567664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78931806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36904747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740012983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98793767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01007842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57027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174" y="3229929"/>
            <a:ext cx="1627409" cy="162916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950174" y="4233284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158" y="3140078"/>
            <a:ext cx="1627409" cy="162916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917940" y="4154251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5695455" y="1994698"/>
                <a:ext cx="918287" cy="7660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solidFill>
                              <a:schemeClr val="accent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7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>
                            <a:solidFill>
                              <a:schemeClr val="accent1"/>
                            </a:solidFill>
                          </a:rPr>
                          <m:t>10</m:t>
                        </m:r>
                      </m:den>
                    </m:f>
                  </m:oMath>
                </a14:m>
                <a:r>
                  <a:rPr lang="en-GB" sz="2800" dirty="0">
                    <a:solidFill>
                      <a:schemeClr val="accent1"/>
                    </a:solidFill>
                  </a:rPr>
                  <a:t> </a:t>
                </a:r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95455" y="1994698"/>
                <a:ext cx="918287" cy="76604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/>
          <p:cNvSpPr txBox="1"/>
          <p:nvPr/>
        </p:nvSpPr>
        <p:spPr>
          <a:xfrm>
            <a:off x="6947224" y="2079096"/>
            <a:ext cx="918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0.7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203252" y="4231672"/>
            <a:ext cx="918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0.6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81574" y="4153749"/>
            <a:ext cx="918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0.8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87773" y="5221219"/>
            <a:ext cx="1868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</a:rPr>
              <a:t>6 ones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C0C356A-996D-4306-AAD3-86E33EAB21A5}"/>
              </a:ext>
            </a:extLst>
          </p:cNvPr>
          <p:cNvSpPr txBox="1"/>
          <p:nvPr/>
        </p:nvSpPr>
        <p:spPr>
          <a:xfrm>
            <a:off x="1490250" y="3312692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5499F9A-EA2F-426B-A527-7A87E8D976F7}"/>
              </a:ext>
            </a:extLst>
          </p:cNvPr>
          <p:cNvSpPr txBox="1"/>
          <p:nvPr/>
        </p:nvSpPr>
        <p:spPr>
          <a:xfrm>
            <a:off x="1004432" y="4231672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DBC226B-C4F0-4783-B6B3-C2078AE2C35C}"/>
              </a:ext>
            </a:extLst>
          </p:cNvPr>
          <p:cNvSpPr txBox="1"/>
          <p:nvPr/>
        </p:nvSpPr>
        <p:spPr>
          <a:xfrm>
            <a:off x="5382058" y="3229929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CBCCACC-C15D-4EF9-98A9-FEA3D094D620}"/>
              </a:ext>
            </a:extLst>
          </p:cNvPr>
          <p:cNvSpPr txBox="1"/>
          <p:nvPr/>
        </p:nvSpPr>
        <p:spPr>
          <a:xfrm>
            <a:off x="5869970" y="4154251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13806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2" grpId="0"/>
      <p:bldP spid="12" grpId="1"/>
      <p:bldP spid="13" grpId="0"/>
      <p:bldP spid="14" grpId="0"/>
      <p:bldP spid="15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" name="Table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3277502"/>
              </p:ext>
            </p:extLst>
          </p:nvPr>
        </p:nvGraphicFramePr>
        <p:xfrm>
          <a:off x="2130597" y="1861401"/>
          <a:ext cx="4680000" cy="1872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36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936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93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93600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9758" y="2099928"/>
            <a:ext cx="505769" cy="4933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619" y="2973052"/>
            <a:ext cx="505769" cy="4933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34" y="2099928"/>
            <a:ext cx="505769" cy="49331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068" y="2973052"/>
            <a:ext cx="505769" cy="49331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9710" y="2099928"/>
            <a:ext cx="505769" cy="49331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170" y="2973052"/>
            <a:ext cx="505769" cy="49331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2271" y="2973052"/>
            <a:ext cx="505769" cy="493312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685" y="2099928"/>
            <a:ext cx="505769" cy="493312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4721" y="2973052"/>
            <a:ext cx="505769" cy="493312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618" y="2099928"/>
            <a:ext cx="505770" cy="493312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594" y="2099928"/>
            <a:ext cx="505770" cy="493312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4340" y="2099928"/>
            <a:ext cx="505770" cy="493312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0998" y="2099928"/>
            <a:ext cx="505770" cy="493312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9782" y="2099928"/>
            <a:ext cx="505769" cy="493312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924" y="2099928"/>
            <a:ext cx="505770" cy="49331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2479147" y="3826238"/>
                <a:ext cx="413490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10 ones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 ten</a:t>
                </a: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9147" y="3826238"/>
                <a:ext cx="4134901" cy="523220"/>
              </a:xfrm>
              <a:prstGeom prst="rect">
                <a:avLst/>
              </a:prstGeom>
              <a:blipFill>
                <a:blip r:embed="rId7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4" name="TextBox 73"/>
          <p:cNvSpPr txBox="1"/>
          <p:nvPr/>
        </p:nvSpPr>
        <p:spPr>
          <a:xfrm>
            <a:off x="2393945" y="519136"/>
            <a:ext cx="5427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frame is worth 1 whole </a:t>
            </a:r>
          </a:p>
        </p:txBody>
      </p:sp>
      <p:sp>
        <p:nvSpPr>
          <p:cNvPr id="75" name="TextBox 74"/>
          <p:cNvSpPr txBox="1"/>
          <p:nvPr/>
        </p:nvSpPr>
        <p:spPr>
          <a:xfrm>
            <a:off x="1756890" y="1081422"/>
            <a:ext cx="5427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would each square be worth?</a:t>
            </a:r>
          </a:p>
        </p:txBody>
      </p:sp>
      <p:pic>
        <p:nvPicPr>
          <p:cNvPr id="76" name="Picture 7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762" y="2966388"/>
            <a:ext cx="505770" cy="493312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7738" y="2966388"/>
            <a:ext cx="505770" cy="493312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484" y="2966388"/>
            <a:ext cx="505770" cy="493312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9142" y="2966388"/>
            <a:ext cx="505770" cy="493312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068" y="2966388"/>
            <a:ext cx="505770" cy="493312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1" name="TextBox 80"/>
              <p:cNvSpPr txBox="1"/>
              <p:nvPr/>
            </p:nvSpPr>
            <p:spPr>
              <a:xfrm>
                <a:off x="2479147" y="4277551"/>
                <a:ext cx="413490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10 tenths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 whole </a:t>
                </a:r>
              </a:p>
            </p:txBody>
          </p:sp>
        </mc:Choice>
        <mc:Fallback xmlns="">
          <p:sp>
            <p:nvSpPr>
              <p:cNvPr id="81" name="TextBox 8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9147" y="4277551"/>
                <a:ext cx="4134900" cy="523220"/>
              </a:xfrm>
              <a:prstGeom prst="rect">
                <a:avLst/>
              </a:prstGeom>
              <a:blipFill>
                <a:blip r:embed="rId8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2" name="TextBox 81"/>
          <p:cNvSpPr txBox="1"/>
          <p:nvPr/>
        </p:nvSpPr>
        <p:spPr>
          <a:xfrm>
            <a:off x="2393945" y="519136"/>
            <a:ext cx="5427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frame is worth 1 tenth</a:t>
            </a:r>
          </a:p>
        </p:txBody>
      </p:sp>
      <p:pic>
        <p:nvPicPr>
          <p:cNvPr id="59" name="Picture 5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1021" y="2099928"/>
            <a:ext cx="516817" cy="504088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304" y="2099928"/>
            <a:ext cx="516817" cy="504088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587" y="2099928"/>
            <a:ext cx="516817" cy="504088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2870" y="2099928"/>
            <a:ext cx="516817" cy="504088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0153" y="2099928"/>
            <a:ext cx="516817" cy="504088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210" y="2966388"/>
            <a:ext cx="516817" cy="504088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493" y="2966388"/>
            <a:ext cx="516817" cy="504088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6776" y="2966388"/>
            <a:ext cx="516817" cy="504088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059" y="2966388"/>
            <a:ext cx="516817" cy="504088"/>
          </a:xfrm>
          <a:prstGeom prst="rect">
            <a:avLst/>
          </a:prstGeom>
        </p:spPr>
      </p:pic>
      <p:pic>
        <p:nvPicPr>
          <p:cNvPr id="91" name="Picture 9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1342" y="2966388"/>
            <a:ext cx="516817" cy="50408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2" name="TextBox 91"/>
              <p:cNvSpPr txBox="1"/>
              <p:nvPr/>
            </p:nvSpPr>
            <p:spPr>
              <a:xfrm>
                <a:off x="2479146" y="4781820"/>
                <a:ext cx="413490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800" dirty="0"/>
                  <a:t>10 hundredths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1 tenth </a:t>
                </a:r>
              </a:p>
            </p:txBody>
          </p:sp>
        </mc:Choice>
        <mc:Fallback xmlns="">
          <p:sp>
            <p:nvSpPr>
              <p:cNvPr id="92" name="TextBox 9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79146" y="4781820"/>
                <a:ext cx="4134902" cy="523220"/>
              </a:xfrm>
              <a:prstGeom prst="rect">
                <a:avLst/>
              </a:prstGeom>
              <a:blipFill>
                <a:blip r:embed="rId10"/>
                <a:stretch>
                  <a:fillRect t="-10465" r="-737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4" grpId="1"/>
      <p:bldP spid="75" grpId="0"/>
      <p:bldP spid="81" grpId="0"/>
      <p:bldP spid="82" grpId="0"/>
      <p:bldP spid="9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0618472"/>
              </p:ext>
            </p:extLst>
          </p:nvPr>
        </p:nvGraphicFramePr>
        <p:xfrm>
          <a:off x="1097506" y="728244"/>
          <a:ext cx="6665524" cy="32951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638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82377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4713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935" y="1537979"/>
            <a:ext cx="505770" cy="49331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762" y="1537979"/>
            <a:ext cx="505770" cy="49331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580" y="2031291"/>
            <a:ext cx="505770" cy="49331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8935" y="2031291"/>
            <a:ext cx="505770" cy="49331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762" y="2031291"/>
            <a:ext cx="505770" cy="49331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580" y="2524603"/>
            <a:ext cx="505770" cy="49331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570" y="1537979"/>
            <a:ext cx="516817" cy="50408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387" y="1537979"/>
            <a:ext cx="516817" cy="50408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223" y="1537979"/>
            <a:ext cx="505770" cy="493312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>
            <a:off x="4313682" y="1019701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322063" y="2224628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97506" y="4198458"/>
            <a:ext cx="7672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 0 ones,  7 tenths and  2 hundredths.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2833296" y="4966455"/>
            <a:ext cx="4371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number is 0.72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609386" y="4157360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3770803" y="4153186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5750072" y="4140173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5021552" y="4966455"/>
            <a:ext cx="856733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3403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8" grpId="0"/>
      <p:bldP spid="7" grpId="0" animBg="1"/>
      <p:bldP spid="7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TextBox 38"/>
          <p:cNvSpPr txBox="1"/>
          <p:nvPr/>
        </p:nvSpPr>
        <p:spPr>
          <a:xfrm>
            <a:off x="2833296" y="4966455"/>
            <a:ext cx="4371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number is 3.13</a:t>
            </a:r>
          </a:p>
        </p:txBody>
      </p:sp>
      <p:graphicFrame>
        <p:nvGraphicFramePr>
          <p:cNvPr id="25" name="Table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4208634"/>
              </p:ext>
            </p:extLst>
          </p:nvPr>
        </p:nvGraphicFramePr>
        <p:xfrm>
          <a:off x="1097506" y="728244"/>
          <a:ext cx="6665524" cy="32951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638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82377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4713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32" name="Picture 3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2570" y="1537979"/>
            <a:ext cx="516817" cy="50408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2157" y="1537979"/>
            <a:ext cx="516817" cy="504088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223" y="1537979"/>
            <a:ext cx="505770" cy="493312"/>
          </a:xfrm>
          <a:prstGeom prst="rect">
            <a:avLst/>
          </a:prstGeom>
        </p:spPr>
      </p:pic>
      <p:sp>
        <p:nvSpPr>
          <p:cNvPr id="36" name="Oval 35"/>
          <p:cNvSpPr/>
          <p:nvPr/>
        </p:nvSpPr>
        <p:spPr>
          <a:xfrm>
            <a:off x="4313682" y="1012613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322063" y="2217540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97506" y="4198458"/>
            <a:ext cx="7672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 3 ones,  1 tenth and  3 hundredths.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609386" y="4165906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3770803" y="4161732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5618169" y="4123488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Rounded Rectangle 41"/>
          <p:cNvSpPr/>
          <p:nvPr/>
        </p:nvSpPr>
        <p:spPr>
          <a:xfrm>
            <a:off x="5018935" y="4966455"/>
            <a:ext cx="856733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0604" y="1537979"/>
            <a:ext cx="505769" cy="4933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485" y="1537979"/>
            <a:ext cx="505769" cy="4933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0436" y="1537979"/>
            <a:ext cx="505769" cy="49331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21745" y="1537979"/>
            <a:ext cx="516817" cy="50408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78640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0" grpId="0" animBg="1"/>
      <p:bldP spid="41" grpId="0" animBg="1"/>
      <p:bldP spid="4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8422" y="5206540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21266" y="5349229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45913" y="1337222"/>
            <a:ext cx="4371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number is 0.72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0123" y="569225"/>
            <a:ext cx="7672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 3  ones,  1 tenths and   3 hundredths.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322003" y="536673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592708" y="502523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590902" y="480790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4734169" y="1345768"/>
            <a:ext cx="856733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67513" y="4416681"/>
            <a:ext cx="7640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the value of the digit 5 in each of these numbers?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81177" y="2573536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2.05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43177" y="2514243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57.06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24466" y="3467657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0.52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0740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  <p:bldP spid="13" grpId="0"/>
      <p:bldP spid="14" grpId="0"/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45913" y="1337222"/>
            <a:ext cx="4371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number is 0.72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0123" y="569225"/>
            <a:ext cx="76720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There are  3  ones,  1 tenths and   3 hundredths.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322003" y="536673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3592708" y="502523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ounded Rectangle 8"/>
          <p:cNvSpPr/>
          <p:nvPr/>
        </p:nvSpPr>
        <p:spPr>
          <a:xfrm>
            <a:off x="5590902" y="480790"/>
            <a:ext cx="363744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ounded Rectangle 9"/>
          <p:cNvSpPr/>
          <p:nvPr/>
        </p:nvSpPr>
        <p:spPr>
          <a:xfrm>
            <a:off x="4734169" y="1345768"/>
            <a:ext cx="856733" cy="581505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667513" y="4416681"/>
            <a:ext cx="76404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 is the value of the digit 5 in each of these numbers?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081177" y="2573536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2.05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443177" y="2514243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57.06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424466" y="3467657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0.52</a:t>
            </a:r>
          </a:p>
        </p:txBody>
      </p:sp>
      <p:cxnSp>
        <p:nvCxnSpPr>
          <p:cNvPr id="17" name="Straight Connector 16"/>
          <p:cNvCxnSpPr/>
          <p:nvPr/>
        </p:nvCxnSpPr>
        <p:spPr>
          <a:xfrm flipH="1">
            <a:off x="2882208" y="3003314"/>
            <a:ext cx="2769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0" name="Table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9907554"/>
              </p:ext>
            </p:extLst>
          </p:nvPr>
        </p:nvGraphicFramePr>
        <p:xfrm>
          <a:off x="810123" y="1212273"/>
          <a:ext cx="7170264" cy="11540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9256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79256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792566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792566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56051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593541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21" name="Oval 20"/>
          <p:cNvSpPr/>
          <p:nvPr/>
        </p:nvSpPr>
        <p:spPr>
          <a:xfrm>
            <a:off x="4288360" y="1358056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1214928" y="2936396"/>
            <a:ext cx="3390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5 hundredths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86863" y="3192954"/>
            <a:ext cx="3390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0.05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529069" y="2916706"/>
            <a:ext cx="3390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5 tens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501004" y="3118046"/>
            <a:ext cx="3390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50</a:t>
            </a:r>
          </a:p>
        </p:txBody>
      </p:sp>
      <p:cxnSp>
        <p:nvCxnSpPr>
          <p:cNvPr id="26" name="Straight Connector 25"/>
          <p:cNvCxnSpPr/>
          <p:nvPr/>
        </p:nvCxnSpPr>
        <p:spPr>
          <a:xfrm flipH="1">
            <a:off x="5694491" y="2945083"/>
            <a:ext cx="2769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4044199" y="3895930"/>
            <a:ext cx="276990" cy="0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2469970" y="3891298"/>
            <a:ext cx="3390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5 tenths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441905" y="4092638"/>
            <a:ext cx="33906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</a:rPr>
              <a:t>0.5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4365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 animBg="1"/>
      <p:bldP spid="13" grpId="0"/>
      <p:bldP spid="14" grpId="0"/>
      <p:bldP spid="15" grpId="0"/>
      <p:bldP spid="21" grpId="0" animBg="1"/>
      <p:bldP spid="22" grpId="0"/>
      <p:bldP spid="23" grpId="0"/>
      <p:bldP spid="24" grpId="0"/>
      <p:bldP spid="25" grpId="0"/>
      <p:bldP spid="29" grpId="0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1 - 4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6348654"/>
              </p:ext>
            </p:extLst>
          </p:nvPr>
        </p:nvGraphicFramePr>
        <p:xfrm>
          <a:off x="1052301" y="970908"/>
          <a:ext cx="4999143" cy="32951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638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82377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4713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64042" y="427526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0.93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111" y="1776651"/>
            <a:ext cx="516817" cy="504088"/>
          </a:xfrm>
          <a:prstGeom prst="rect">
            <a:avLst/>
          </a:prstGeom>
        </p:spPr>
      </p:pic>
      <p:sp>
        <p:nvSpPr>
          <p:cNvPr id="14" name="Oval 13"/>
          <p:cNvSpPr/>
          <p:nvPr/>
        </p:nvSpPr>
        <p:spPr>
          <a:xfrm>
            <a:off x="2607535" y="1270392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615916" y="2475319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540" y="1780643"/>
            <a:ext cx="505770" cy="4933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367" y="1780643"/>
            <a:ext cx="505770" cy="4933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185" y="2273955"/>
            <a:ext cx="505770" cy="4933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540" y="2273955"/>
            <a:ext cx="505770" cy="4933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3367" y="2273955"/>
            <a:ext cx="505770" cy="4933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9185" y="2767267"/>
            <a:ext cx="505770" cy="4933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828" y="1780643"/>
            <a:ext cx="505770" cy="4933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726" y="2767267"/>
            <a:ext cx="505770" cy="4933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7553" y="2767267"/>
            <a:ext cx="505770" cy="4933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087" y="1776651"/>
            <a:ext cx="516817" cy="50408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729" y="1776651"/>
            <a:ext cx="516817" cy="504088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911" y="1269822"/>
            <a:ext cx="1627409" cy="1629167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417811" y="1359673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960345" y="2271565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891911" y="2259001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0.03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9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29" grpId="0"/>
      <p:bldP spid="30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7134851"/>
              </p:ext>
            </p:extLst>
          </p:nvPr>
        </p:nvGraphicFramePr>
        <p:xfrm>
          <a:off x="690407" y="355498"/>
          <a:ext cx="3672000" cy="41679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8462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35388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540" y="1128286"/>
            <a:ext cx="516817" cy="50408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282" y="1139062"/>
            <a:ext cx="505770" cy="4933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11" y="2623384"/>
            <a:ext cx="505770" cy="493312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11" y="1643150"/>
            <a:ext cx="505770" cy="4933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282" y="1643150"/>
            <a:ext cx="505770" cy="49331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11" y="3109449"/>
            <a:ext cx="505770" cy="49331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11" y="2125686"/>
            <a:ext cx="505770" cy="49331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511" y="1139062"/>
            <a:ext cx="505770" cy="49331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282" y="2125686"/>
            <a:ext cx="505770" cy="49331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282" y="2623384"/>
            <a:ext cx="505770" cy="49331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516" y="1128286"/>
            <a:ext cx="516817" cy="504088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540" y="1632374"/>
            <a:ext cx="516817" cy="504088"/>
          </a:xfrm>
          <a:prstGeom prst="rect">
            <a:avLst/>
          </a:prstGeom>
        </p:spPr>
      </p:pic>
      <p:graphicFrame>
        <p:nvGraphicFramePr>
          <p:cNvPr id="59" name="Table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8449448"/>
              </p:ext>
            </p:extLst>
          </p:nvPr>
        </p:nvGraphicFramePr>
        <p:xfrm>
          <a:off x="4565217" y="355498"/>
          <a:ext cx="3672000" cy="41679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8462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35388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60" name="Picture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1128286"/>
            <a:ext cx="516817" cy="504088"/>
          </a:xfrm>
          <a:prstGeom prst="rect">
            <a:avLst/>
          </a:prstGeom>
        </p:spPr>
      </p:pic>
      <p:pic>
        <p:nvPicPr>
          <p:cNvPr id="63" name="Picture 6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7" y="1139062"/>
            <a:ext cx="505770" cy="493312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6" y="2623384"/>
            <a:ext cx="505770" cy="493312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6" y="1643150"/>
            <a:ext cx="505770" cy="493312"/>
          </a:xfrm>
          <a:prstGeom prst="rect">
            <a:avLst/>
          </a:prstGeom>
        </p:spPr>
      </p:pic>
      <p:pic>
        <p:nvPicPr>
          <p:cNvPr id="66" name="Picture 6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7" y="1643150"/>
            <a:ext cx="505770" cy="493312"/>
          </a:xfrm>
          <a:prstGeom prst="rect">
            <a:avLst/>
          </a:prstGeom>
        </p:spPr>
      </p:pic>
      <p:pic>
        <p:nvPicPr>
          <p:cNvPr id="68" name="Picture 6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6" y="2125686"/>
            <a:ext cx="505770" cy="493312"/>
          </a:xfrm>
          <a:prstGeom prst="rect">
            <a:avLst/>
          </a:prstGeom>
        </p:spPr>
      </p:pic>
      <p:pic>
        <p:nvPicPr>
          <p:cNvPr id="69" name="Picture 6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6" y="1139062"/>
            <a:ext cx="505770" cy="49331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7" y="2125686"/>
            <a:ext cx="505770" cy="493312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7" y="2623384"/>
            <a:ext cx="505770" cy="49331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5" y="1128286"/>
            <a:ext cx="516817" cy="504088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1632374"/>
            <a:ext cx="516817" cy="504088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5" y="1632374"/>
            <a:ext cx="516817" cy="504088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2114910"/>
            <a:ext cx="516817" cy="504088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5" y="2114910"/>
            <a:ext cx="516817" cy="504088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2612608"/>
            <a:ext cx="516817" cy="504088"/>
          </a:xfrm>
          <a:prstGeom prst="rect">
            <a:avLst/>
          </a:prstGeom>
        </p:spPr>
      </p:pic>
      <p:pic>
        <p:nvPicPr>
          <p:cNvPr id="78" name="Picture 7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5" y="2612608"/>
            <a:ext cx="516817" cy="504088"/>
          </a:xfrm>
          <a:prstGeom prst="rect">
            <a:avLst/>
          </a:prstGeom>
        </p:spPr>
      </p:pic>
      <p:pic>
        <p:nvPicPr>
          <p:cNvPr id="79" name="Picture 7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3098673"/>
            <a:ext cx="516817" cy="504088"/>
          </a:xfrm>
          <a:prstGeom prst="rect">
            <a:avLst/>
          </a:prstGeom>
        </p:spPr>
      </p:pic>
      <p:pic>
        <p:nvPicPr>
          <p:cNvPr id="80" name="Picture 7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5" y="3098673"/>
            <a:ext cx="516817" cy="504088"/>
          </a:xfrm>
          <a:prstGeom prst="rect">
            <a:avLst/>
          </a:prstGeom>
        </p:spPr>
      </p:pic>
      <p:pic>
        <p:nvPicPr>
          <p:cNvPr id="81" name="Picture 8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3572103"/>
            <a:ext cx="516817" cy="504088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5" y="3572103"/>
            <a:ext cx="516817" cy="504088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91" y="4041474"/>
            <a:ext cx="516817" cy="504088"/>
          </a:xfrm>
          <a:prstGeom prst="rect">
            <a:avLst/>
          </a:prstGeom>
        </p:spPr>
      </p:pic>
      <p:sp>
        <p:nvSpPr>
          <p:cNvPr id="84" name="Oval 83"/>
          <p:cNvSpPr/>
          <p:nvPr/>
        </p:nvSpPr>
        <p:spPr>
          <a:xfrm>
            <a:off x="5690183" y="201812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194853" y="4731104"/>
            <a:ext cx="63972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same?   What’s different?</a:t>
            </a:r>
          </a:p>
          <a:p>
            <a:pPr algn="ctr"/>
            <a:r>
              <a:rPr lang="en-GB" sz="2800" dirty="0"/>
              <a:t>What do you notice?</a:t>
            </a:r>
          </a:p>
        </p:txBody>
      </p:sp>
      <p:pic>
        <p:nvPicPr>
          <p:cNvPr id="87" name="Picture 8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7443" y="5083608"/>
            <a:ext cx="747045" cy="747045"/>
          </a:xfrm>
          <a:prstGeom prst="rect">
            <a:avLst/>
          </a:prstGeom>
        </p:spPr>
      </p:pic>
      <p:sp>
        <p:nvSpPr>
          <p:cNvPr id="88" name="TextBox 87"/>
          <p:cNvSpPr txBox="1"/>
          <p:nvPr/>
        </p:nvSpPr>
        <p:spPr>
          <a:xfrm>
            <a:off x="6615640" y="574951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89" name="Oval 88"/>
          <p:cNvSpPr/>
          <p:nvPr/>
        </p:nvSpPr>
        <p:spPr>
          <a:xfrm>
            <a:off x="5705089" y="67396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0" name="Oval 89"/>
          <p:cNvSpPr/>
          <p:nvPr/>
        </p:nvSpPr>
        <p:spPr>
          <a:xfrm>
            <a:off x="1815222" y="201861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1" name="Oval 90"/>
          <p:cNvSpPr/>
          <p:nvPr/>
        </p:nvSpPr>
        <p:spPr>
          <a:xfrm>
            <a:off x="1830128" y="6744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57587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6197" y="4554373"/>
            <a:ext cx="1627409" cy="1629167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1702097" y="4644224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0.93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230455" y="5556116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2179703" y="5571919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0.03</a:t>
            </a:r>
          </a:p>
        </p:txBody>
      </p:sp>
      <p:graphicFrame>
        <p:nvGraphicFramePr>
          <p:cNvPr id="49" name="Table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5418391"/>
              </p:ext>
            </p:extLst>
          </p:nvPr>
        </p:nvGraphicFramePr>
        <p:xfrm>
          <a:off x="691851" y="355498"/>
          <a:ext cx="3672000" cy="41679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8462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35388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628" y="1128286"/>
            <a:ext cx="516817" cy="504088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368" y="1139062"/>
            <a:ext cx="505770" cy="493312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97" y="2623384"/>
            <a:ext cx="505770" cy="49331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97" y="1643150"/>
            <a:ext cx="505770" cy="493312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368" y="1643150"/>
            <a:ext cx="505770" cy="493312"/>
          </a:xfrm>
          <a:prstGeom prst="rect">
            <a:avLst/>
          </a:prstGeom>
        </p:spPr>
      </p:pic>
      <p:pic>
        <p:nvPicPr>
          <p:cNvPr id="55" name="Picture 5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97" y="3109449"/>
            <a:ext cx="505770" cy="493312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97" y="2125686"/>
            <a:ext cx="505770" cy="493312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597" y="1139062"/>
            <a:ext cx="505770" cy="493312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368" y="2125686"/>
            <a:ext cx="505770" cy="493312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9368" y="2623384"/>
            <a:ext cx="505770" cy="493312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7516" y="1128286"/>
            <a:ext cx="516817" cy="504088"/>
          </a:xfrm>
          <a:prstGeom prst="rect">
            <a:avLst/>
          </a:prstGeom>
        </p:spPr>
      </p:pic>
      <p:pic>
        <p:nvPicPr>
          <p:cNvPr id="67" name="Picture 6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1628" y="1632374"/>
            <a:ext cx="516817" cy="504088"/>
          </a:xfrm>
          <a:prstGeom prst="rect">
            <a:avLst/>
          </a:prstGeom>
        </p:spPr>
      </p:pic>
      <p:graphicFrame>
        <p:nvGraphicFramePr>
          <p:cNvPr id="85" name="Table 8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4848275"/>
              </p:ext>
            </p:extLst>
          </p:nvPr>
        </p:nvGraphicFramePr>
        <p:xfrm>
          <a:off x="4566659" y="355498"/>
          <a:ext cx="3672000" cy="41679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24000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224000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784628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tth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err="1">
                          <a:latin typeface="+mn-lt"/>
                        </a:rPr>
                        <a:t>hth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353885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86" name="Picture 8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1128286"/>
            <a:ext cx="516817" cy="504088"/>
          </a:xfrm>
          <a:prstGeom prst="rect">
            <a:avLst/>
          </a:prstGeom>
        </p:spPr>
      </p:pic>
      <p:pic>
        <p:nvPicPr>
          <p:cNvPr id="92" name="Picture 9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3" y="1139062"/>
            <a:ext cx="505770" cy="493312"/>
          </a:xfrm>
          <a:prstGeom prst="rect">
            <a:avLst/>
          </a:prstGeom>
        </p:spPr>
      </p:pic>
      <p:pic>
        <p:nvPicPr>
          <p:cNvPr id="93" name="Picture 9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2" y="2623384"/>
            <a:ext cx="505770" cy="493312"/>
          </a:xfrm>
          <a:prstGeom prst="rect">
            <a:avLst/>
          </a:prstGeom>
        </p:spPr>
      </p:pic>
      <p:pic>
        <p:nvPicPr>
          <p:cNvPr id="94" name="Picture 9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2" y="1643150"/>
            <a:ext cx="505770" cy="493312"/>
          </a:xfrm>
          <a:prstGeom prst="rect">
            <a:avLst/>
          </a:prstGeom>
        </p:spPr>
      </p:pic>
      <p:pic>
        <p:nvPicPr>
          <p:cNvPr id="95" name="Picture 9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3" y="1643150"/>
            <a:ext cx="505770" cy="493312"/>
          </a:xfrm>
          <a:prstGeom prst="rect">
            <a:avLst/>
          </a:prstGeom>
        </p:spPr>
      </p:pic>
      <p:pic>
        <p:nvPicPr>
          <p:cNvPr id="96" name="Picture 9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2" y="2125686"/>
            <a:ext cx="505770" cy="493312"/>
          </a:xfrm>
          <a:prstGeom prst="rect">
            <a:avLst/>
          </a:prstGeom>
        </p:spPr>
      </p:pic>
      <p:pic>
        <p:nvPicPr>
          <p:cNvPr id="97" name="Picture 9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6362" y="1139062"/>
            <a:ext cx="505770" cy="493312"/>
          </a:xfrm>
          <a:prstGeom prst="rect">
            <a:avLst/>
          </a:prstGeom>
        </p:spPr>
      </p:pic>
      <p:pic>
        <p:nvPicPr>
          <p:cNvPr id="98" name="Picture 9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3" y="2125686"/>
            <a:ext cx="505770" cy="493312"/>
          </a:xfrm>
          <a:prstGeom prst="rect">
            <a:avLst/>
          </a:prstGeom>
        </p:spPr>
      </p:pic>
      <p:pic>
        <p:nvPicPr>
          <p:cNvPr id="99" name="Picture 9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133" y="2623384"/>
            <a:ext cx="505770" cy="493312"/>
          </a:xfrm>
          <a:prstGeom prst="rect">
            <a:avLst/>
          </a:prstGeom>
        </p:spPr>
      </p:pic>
      <p:pic>
        <p:nvPicPr>
          <p:cNvPr id="100" name="Picture 9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3" y="1128286"/>
            <a:ext cx="516817" cy="504088"/>
          </a:xfrm>
          <a:prstGeom prst="rect">
            <a:avLst/>
          </a:prstGeom>
        </p:spPr>
      </p:pic>
      <p:pic>
        <p:nvPicPr>
          <p:cNvPr id="101" name="Picture 10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1632374"/>
            <a:ext cx="516817" cy="504088"/>
          </a:xfrm>
          <a:prstGeom prst="rect">
            <a:avLst/>
          </a:prstGeom>
        </p:spPr>
      </p:pic>
      <p:pic>
        <p:nvPicPr>
          <p:cNvPr id="102" name="Picture 10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3" y="1632374"/>
            <a:ext cx="516817" cy="504088"/>
          </a:xfrm>
          <a:prstGeom prst="rect">
            <a:avLst/>
          </a:prstGeom>
        </p:spPr>
      </p:pic>
      <p:pic>
        <p:nvPicPr>
          <p:cNvPr id="103" name="Picture 10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2114910"/>
            <a:ext cx="516817" cy="504088"/>
          </a:xfrm>
          <a:prstGeom prst="rect">
            <a:avLst/>
          </a:prstGeom>
        </p:spPr>
      </p:pic>
      <p:pic>
        <p:nvPicPr>
          <p:cNvPr id="104" name="Picture 10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3" y="2114910"/>
            <a:ext cx="516817" cy="504088"/>
          </a:xfrm>
          <a:prstGeom prst="rect">
            <a:avLst/>
          </a:prstGeom>
        </p:spPr>
      </p:pic>
      <p:pic>
        <p:nvPicPr>
          <p:cNvPr id="105" name="Picture 10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2612608"/>
            <a:ext cx="516817" cy="504088"/>
          </a:xfrm>
          <a:prstGeom prst="rect">
            <a:avLst/>
          </a:prstGeom>
        </p:spPr>
      </p:pic>
      <p:pic>
        <p:nvPicPr>
          <p:cNvPr id="106" name="Picture 10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3" y="2612608"/>
            <a:ext cx="516817" cy="504088"/>
          </a:xfrm>
          <a:prstGeom prst="rect">
            <a:avLst/>
          </a:prstGeom>
        </p:spPr>
      </p:pic>
      <p:pic>
        <p:nvPicPr>
          <p:cNvPr id="107" name="Picture 10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3098673"/>
            <a:ext cx="516817" cy="504088"/>
          </a:xfrm>
          <a:prstGeom prst="rect">
            <a:avLst/>
          </a:prstGeom>
        </p:spPr>
      </p:pic>
      <p:pic>
        <p:nvPicPr>
          <p:cNvPr id="108" name="Picture 10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3" y="3098673"/>
            <a:ext cx="516817" cy="504088"/>
          </a:xfrm>
          <a:prstGeom prst="rect">
            <a:avLst/>
          </a:prstGeom>
        </p:spPr>
      </p:pic>
      <p:pic>
        <p:nvPicPr>
          <p:cNvPr id="109" name="Picture 10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3565015"/>
            <a:ext cx="516817" cy="504088"/>
          </a:xfrm>
          <a:prstGeom prst="rect">
            <a:avLst/>
          </a:prstGeom>
        </p:spPr>
      </p:pic>
      <p:pic>
        <p:nvPicPr>
          <p:cNvPr id="110" name="Picture 10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8513" y="3565015"/>
            <a:ext cx="516817" cy="504088"/>
          </a:xfrm>
          <a:prstGeom prst="rect">
            <a:avLst/>
          </a:prstGeom>
        </p:spPr>
      </p:pic>
      <p:pic>
        <p:nvPicPr>
          <p:cNvPr id="111" name="Picture 1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389" y="4034386"/>
            <a:ext cx="516817" cy="504088"/>
          </a:xfrm>
          <a:prstGeom prst="rect">
            <a:avLst/>
          </a:prstGeom>
        </p:spPr>
      </p:pic>
      <p:sp>
        <p:nvSpPr>
          <p:cNvPr id="112" name="Oval 111"/>
          <p:cNvSpPr/>
          <p:nvPr/>
        </p:nvSpPr>
        <p:spPr>
          <a:xfrm>
            <a:off x="5698714" y="2018122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/>
          <p:cNvSpPr/>
          <p:nvPr/>
        </p:nvSpPr>
        <p:spPr>
          <a:xfrm>
            <a:off x="5699443" y="673967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4" name="Oval 113"/>
          <p:cNvSpPr/>
          <p:nvPr/>
        </p:nvSpPr>
        <p:spPr>
          <a:xfrm>
            <a:off x="1823754" y="2018615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5" name="Oval 114"/>
          <p:cNvSpPr/>
          <p:nvPr/>
        </p:nvSpPr>
        <p:spPr>
          <a:xfrm>
            <a:off x="1831572" y="674460"/>
            <a:ext cx="180000" cy="180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6" name="Picture 1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8184" y="4556655"/>
            <a:ext cx="1627409" cy="1629167"/>
          </a:xfrm>
          <a:prstGeom prst="rect">
            <a:avLst/>
          </a:prstGeom>
        </p:spPr>
      </p:pic>
      <p:sp>
        <p:nvSpPr>
          <p:cNvPr id="117" name="TextBox 116"/>
          <p:cNvSpPr txBox="1"/>
          <p:nvPr/>
        </p:nvSpPr>
        <p:spPr>
          <a:xfrm>
            <a:off x="5674084" y="4646506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0.93</a:t>
            </a:r>
          </a:p>
        </p:txBody>
      </p:sp>
      <p:sp>
        <p:nvSpPr>
          <p:cNvPr id="118" name="TextBox 117"/>
          <p:cNvSpPr txBox="1"/>
          <p:nvPr/>
        </p:nvSpPr>
        <p:spPr>
          <a:xfrm>
            <a:off x="5209530" y="5579662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0.8</a:t>
            </a:r>
          </a:p>
        </p:txBody>
      </p:sp>
      <p:sp>
        <p:nvSpPr>
          <p:cNvPr id="119" name="TextBox 118"/>
          <p:cNvSpPr txBox="1"/>
          <p:nvPr/>
        </p:nvSpPr>
        <p:spPr>
          <a:xfrm>
            <a:off x="6148184" y="5567098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0.13</a:t>
            </a:r>
          </a:p>
        </p:txBody>
      </p:sp>
      <p:sp>
        <p:nvSpPr>
          <p:cNvPr id="120" name="TextBox 119"/>
          <p:cNvSpPr txBox="1"/>
          <p:nvPr/>
        </p:nvSpPr>
        <p:spPr>
          <a:xfrm>
            <a:off x="3000360" y="4629124"/>
            <a:ext cx="29193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How many other ways can you partition 0.93?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00723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1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 tmFilter="0, 0; .2, .5; .8, .5; 1, 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250" autoRev="1" fill="hold"/>
                                        <p:tgtEl>
                                          <p:spTgt spid="1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10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10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10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10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 tmFilter="0, 0; .2, .5; .8, .5; 1, 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6" dur="250" autoRev="1" fill="hold"/>
                                        <p:tgtEl>
                                          <p:spTgt spid="10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9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10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  <p:bldP spid="117" grpId="0"/>
      <p:bldP spid="118" grpId="0"/>
      <p:bldP spid="119" grpId="0"/>
      <p:bldP spid="12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5 - 6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4124521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5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512" y="460092"/>
            <a:ext cx="1317507" cy="953072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2102224" y="623455"/>
            <a:ext cx="5753303" cy="789709"/>
          </a:xfrm>
          <a:prstGeom prst="wedgeRoundRectCallout">
            <a:avLst>
              <a:gd name="adj1" fmla="val -56158"/>
              <a:gd name="adj2" fmla="val 8114"/>
              <a:gd name="adj3" fmla="val 16667"/>
            </a:avLst>
          </a:prstGeom>
          <a:solidFill>
            <a:schemeClr val="bg1"/>
          </a:solidFill>
          <a:ln w="3810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7 ones and 2 hundredths is 7.2 as a decimal. </a:t>
            </a: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82004" y="1706070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5760390" y="1863392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65" name="Table 6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429198"/>
              </p:ext>
            </p:extLst>
          </p:nvPr>
        </p:nvGraphicFramePr>
        <p:xfrm>
          <a:off x="980920" y="1749590"/>
          <a:ext cx="6665524" cy="329511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6381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160131122"/>
                    </a:ext>
                  </a:extLst>
                </a:gridCol>
                <a:gridCol w="1666381">
                  <a:extLst>
                    <a:ext uri="{9D8B030D-6E8A-4147-A177-3AD203B41FA5}">
                      <a16:colId xmlns:a16="http://schemas.microsoft.com/office/drawing/2014/main" val="3690448430"/>
                    </a:ext>
                  </a:extLst>
                </a:gridCol>
              </a:tblGrid>
              <a:tr h="82377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Ones</a:t>
                      </a: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tenths</a:t>
                      </a: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+mn-lt"/>
                        </a:rPr>
                        <a:t>hundredths</a:t>
                      </a: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47133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sp>
        <p:nvSpPr>
          <p:cNvPr id="66" name="Oval 65"/>
          <p:cNvSpPr/>
          <p:nvPr/>
        </p:nvSpPr>
        <p:spPr>
          <a:xfrm>
            <a:off x="4197096" y="2033959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4205477" y="3238886"/>
            <a:ext cx="216000" cy="2160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446" y="2579102"/>
            <a:ext cx="505769" cy="493312"/>
          </a:xfrm>
          <a:prstGeom prst="rect">
            <a:avLst/>
          </a:prstGeom>
        </p:spPr>
      </p:pic>
      <p:pic>
        <p:nvPicPr>
          <p:cNvPr id="70" name="Picture 6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327" y="2579102"/>
            <a:ext cx="505769" cy="493312"/>
          </a:xfrm>
          <a:prstGeom prst="rect">
            <a:avLst/>
          </a:prstGeom>
        </p:spPr>
      </p:pic>
      <p:pic>
        <p:nvPicPr>
          <p:cNvPr id="71" name="Picture 7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278" y="2579102"/>
            <a:ext cx="505769" cy="493312"/>
          </a:xfrm>
          <a:prstGeom prst="rect">
            <a:avLst/>
          </a:prstGeom>
        </p:spPr>
      </p:pic>
      <p:pic>
        <p:nvPicPr>
          <p:cNvPr id="72" name="Picture 7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446" y="3035281"/>
            <a:ext cx="505769" cy="493312"/>
          </a:xfrm>
          <a:prstGeom prst="rect">
            <a:avLst/>
          </a:prstGeom>
        </p:spPr>
      </p:pic>
      <p:pic>
        <p:nvPicPr>
          <p:cNvPr id="73" name="Picture 7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1327" y="3035281"/>
            <a:ext cx="505769" cy="493312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278" y="3035281"/>
            <a:ext cx="505769" cy="493312"/>
          </a:xfrm>
          <a:prstGeom prst="rect">
            <a:avLst/>
          </a:prstGeom>
        </p:spPr>
      </p:pic>
      <p:pic>
        <p:nvPicPr>
          <p:cNvPr id="75" name="Picture 7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618" y="3524956"/>
            <a:ext cx="505769" cy="493312"/>
          </a:xfrm>
          <a:prstGeom prst="rect">
            <a:avLst/>
          </a:prstGeom>
        </p:spPr>
      </p:pic>
      <p:pic>
        <p:nvPicPr>
          <p:cNvPr id="76" name="Picture 7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1400" y="2568326"/>
            <a:ext cx="516817" cy="504088"/>
          </a:xfrm>
          <a:prstGeom prst="rect">
            <a:avLst/>
          </a:prstGeom>
        </p:spPr>
      </p:pic>
      <p:pic>
        <p:nvPicPr>
          <p:cNvPr id="77" name="Picture 7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4376" y="2568326"/>
            <a:ext cx="516817" cy="504088"/>
          </a:xfrm>
          <a:prstGeom prst="rect">
            <a:avLst/>
          </a:prstGeom>
        </p:spPr>
      </p:pic>
      <p:sp>
        <p:nvSpPr>
          <p:cNvPr id="78" name="TextBox 77"/>
          <p:cNvSpPr txBox="1"/>
          <p:nvPr/>
        </p:nvSpPr>
        <p:spPr>
          <a:xfrm>
            <a:off x="3270387" y="5385011"/>
            <a:ext cx="1435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7.02</a:t>
            </a:r>
          </a:p>
        </p:txBody>
      </p:sp>
      <p:sp>
        <p:nvSpPr>
          <p:cNvPr id="3" name="Oval 2"/>
          <p:cNvSpPr/>
          <p:nvPr/>
        </p:nvSpPr>
        <p:spPr>
          <a:xfrm>
            <a:off x="4205477" y="1519168"/>
            <a:ext cx="1751978" cy="402198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37845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" grpId="0"/>
      <p:bldP spid="64" grpId="1"/>
      <p:bldP spid="66" grpId="0" animBg="1"/>
      <p:bldP spid="68" grpId="0" animBg="1"/>
      <p:bldP spid="78" grpId="0"/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533" y="169215"/>
            <a:ext cx="1011816" cy="1534894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1278716" y="464453"/>
            <a:ext cx="6303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Whitney has 4 digit cards.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1707429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973114" y="2519153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She needs to place them all in the boxes below.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16565" y="3855959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largest number Whitney can make?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68439" y="4390257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smallest number Whitney can make?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92038" y="4891320"/>
            <a:ext cx="7372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different numbers can Whitney make?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2323629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3230451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4484555" y="3010794"/>
            <a:ext cx="734291" cy="878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5391377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2" name="Oval 51"/>
          <p:cNvSpPr/>
          <p:nvPr/>
        </p:nvSpPr>
        <p:spPr>
          <a:xfrm>
            <a:off x="4093348" y="3307746"/>
            <a:ext cx="233172" cy="24848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3" name="Picture 5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1841" y="5329123"/>
            <a:ext cx="747045" cy="747045"/>
          </a:xfrm>
          <a:prstGeom prst="rect">
            <a:avLst/>
          </a:prstGeom>
        </p:spPr>
      </p:pic>
      <p:sp>
        <p:nvSpPr>
          <p:cNvPr id="54" name="TextBox 53"/>
          <p:cNvSpPr txBox="1"/>
          <p:nvPr/>
        </p:nvSpPr>
        <p:spPr>
          <a:xfrm>
            <a:off x="5660227" y="551175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3084608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56" name="Rounded Rectangle 55"/>
          <p:cNvSpPr/>
          <p:nvPr/>
        </p:nvSpPr>
        <p:spPr>
          <a:xfrm>
            <a:off x="446178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57" name="Rounded Rectangle 56"/>
          <p:cNvSpPr/>
          <p:nvPr/>
        </p:nvSpPr>
        <p:spPr>
          <a:xfrm>
            <a:off x="583896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3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14776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4" grpId="0"/>
      <p:bldP spid="45" grpId="0"/>
      <p:bldP spid="46" grpId="0"/>
      <p:bldP spid="47" grpId="0"/>
      <p:bldP spid="48" grpId="0" animBg="1"/>
      <p:bldP spid="49" grpId="0" animBg="1"/>
      <p:bldP spid="50" grpId="0" animBg="1"/>
      <p:bldP spid="51" grpId="0" animBg="1"/>
      <p:bldP spid="52" grpId="0" animBg="1"/>
      <p:bldP spid="54" grpId="0"/>
      <p:bldP spid="55" grpId="0" animBg="1"/>
      <p:bldP spid="56" grpId="0" animBg="1"/>
      <p:bldP spid="5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1278716" y="464453"/>
            <a:ext cx="6303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Whitney has 4 digit cards.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16565" y="3855959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largest number Whitney can make?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68439" y="4390257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smallest number Whitney can make?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92038" y="4891320"/>
            <a:ext cx="7372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different numbers can Whitney make?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2323629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3230451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4484555" y="3010794"/>
            <a:ext cx="734291" cy="878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5391377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2" name="Oval 51"/>
          <p:cNvSpPr/>
          <p:nvPr/>
        </p:nvSpPr>
        <p:spPr>
          <a:xfrm>
            <a:off x="4093348" y="3307746"/>
            <a:ext cx="233172" cy="24848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1707429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084608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46178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83896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BBA2D80-9411-40B2-A75A-E12DDB495AE6}"/>
              </a:ext>
            </a:extLst>
          </p:cNvPr>
          <p:cNvSpPr txBox="1"/>
          <p:nvPr/>
        </p:nvSpPr>
        <p:spPr>
          <a:xfrm>
            <a:off x="973114" y="2519153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She needs to place them all in the boxes below.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03821CE5-B0EB-44BD-9F56-8392D456D22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533" y="169215"/>
            <a:ext cx="1011816" cy="15348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27790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 L -0.08507 0.2430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53" y="12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-0.28403 0.2386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1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0019 0.23704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" y="118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 L 0.40312 0.2419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156" y="1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23" grpId="0" animBg="1"/>
      <p:bldP spid="25" grpId="0" animBg="1"/>
      <p:bldP spid="26" grpId="0" animBg="1"/>
      <p:bldP spid="27" grpId="0" animBg="1"/>
      <p:bldP spid="1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1278716" y="464453"/>
            <a:ext cx="6303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Whitney has 4 digit cards.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973114" y="2519153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She needs to place them all in the boxes below.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716565" y="3855959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largest number Whitney can make?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68439" y="4390257"/>
            <a:ext cx="72199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What’s the smallest number Whitney can make?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692038" y="4891320"/>
            <a:ext cx="73727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How many different numbers can Whitney make?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2323629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3230451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4484555" y="3010794"/>
            <a:ext cx="734291" cy="878400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5391377" y="3011346"/>
            <a:ext cx="734291" cy="877848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4400" dirty="0">
              <a:solidFill>
                <a:schemeClr val="tx1"/>
              </a:solidFill>
            </a:endParaRPr>
          </a:p>
        </p:txBody>
      </p:sp>
      <p:sp>
        <p:nvSpPr>
          <p:cNvPr id="52" name="Oval 51"/>
          <p:cNvSpPr/>
          <p:nvPr/>
        </p:nvSpPr>
        <p:spPr>
          <a:xfrm>
            <a:off x="4093348" y="3307746"/>
            <a:ext cx="233172" cy="248483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ounded Rectangle 22"/>
          <p:cNvSpPr/>
          <p:nvPr/>
        </p:nvSpPr>
        <p:spPr>
          <a:xfrm>
            <a:off x="1707429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084608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46178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83896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3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FFF39F39-ED25-490F-8D26-BCFE117B0C28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533" y="169215"/>
            <a:ext cx="1011816" cy="15348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6664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 L 0.25191 0.2400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87" y="1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0 L -0.14827 0.23866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413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-0.13681 0.24005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840" y="1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0 L 0.0684 0.2384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20" y="119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23" grpId="0" animBg="1"/>
      <p:bldP spid="25" grpId="0" animBg="1"/>
      <p:bldP spid="26" grpId="0" animBg="1"/>
      <p:bldP spid="2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extBox 21"/>
          <p:cNvSpPr txBox="1"/>
          <p:nvPr/>
        </p:nvSpPr>
        <p:spPr>
          <a:xfrm>
            <a:off x="1278716" y="464453"/>
            <a:ext cx="63031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Whitney has 4 digit cards.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1707429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1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3084608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5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446178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5838967" y="1365098"/>
            <a:ext cx="734291" cy="872322"/>
          </a:xfrm>
          <a:prstGeom prst="roundRect">
            <a:avLst/>
          </a:prstGeom>
          <a:solidFill>
            <a:schemeClr val="bg1"/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tx1"/>
                </a:solidFill>
              </a:rPr>
              <a:t>3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565749" y="228261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12.35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65749" y="268243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12.53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65749" y="308225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13.25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565749" y="348207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13.52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565749" y="388189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15.23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565749" y="4281709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15.32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2945700" y="228261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51.23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945700" y="268243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51.32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945700" y="308225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52.13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945700" y="348207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52.31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945700" y="3881890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53.12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945700" y="4281709"/>
            <a:ext cx="12275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53.21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603190" y="5176491"/>
            <a:ext cx="51857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24 numbers can be made.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610C6CE3-0021-4F4A-A4F1-4848ACE4060C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6533" y="169215"/>
            <a:ext cx="1011816" cy="153489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536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9" grpId="0"/>
      <p:bldP spid="20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49986144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|4.2|5|6.3|0.5|2.3|1.6|0.8|1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5|2.9|3.6|1.6|1.7|10.5|2.5|2.2|2.3|9.4|3.7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6|4|2.9|1.3|1.1|0.9|3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0.8|1|0.7|0.9|0.7|2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4.5|3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9.9|2.8|4.1|2.8|3.1|2.5|3.4|1.1|2.4|20.2|3.6|2.6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|9.3|1.8|2.4|6.2|2.1|2.1|1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1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6|4.8|1.4|2.5|3.1|2.3|2.1|5.9|8.9|12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6.4|1.4|3.3|3.9|7.6|6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5|2|1.7|4|2.6|3.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|8.2|2.8|2.2|6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11.1|2.5|2.2|2.2|6.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2.1|3|2.4|3|1.8|10.7|2.2|2.8|2.2|3.4|2.2|20.7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4415E8F4B35A04CB5D92736A1574110" ma:contentTypeVersion="12" ma:contentTypeDescription="Create a new document." ma:contentTypeScope="" ma:versionID="28fb5482c68460a17361afbb22101408">
  <xsd:schema xmlns:xsd="http://www.w3.org/2001/XMLSchema" xmlns:xs="http://www.w3.org/2001/XMLSchema" xmlns:p="http://schemas.microsoft.com/office/2006/metadata/properties" xmlns:ns2="2f1b26f6-7691-4ab4-a457-b49516d0f036" xmlns:ns3="11911484-a9ac-4f3c-900d-41e99c12edf0" targetNamespace="http://schemas.microsoft.com/office/2006/metadata/properties" ma:root="true" ma:fieldsID="8cd6f30bd5f89bb896aa9d005f2258aa" ns2:_="" ns3:_="">
    <xsd:import namespace="2f1b26f6-7691-4ab4-a457-b49516d0f036"/>
    <xsd:import namespace="11911484-a9ac-4f3c-900d-41e99c12ed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1b26f6-7691-4ab4-a457-b49516d0f03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911484-a9ac-4f3c-900d-41e99c12edf0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purl.org/dc/elements/1.1/"/>
    <ds:schemaRef ds:uri="2f1b26f6-7691-4ab4-a457-b49516d0f036"/>
    <ds:schemaRef ds:uri="11911484-a9ac-4f3c-900d-41e99c12edf0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schemas.microsoft.com/office/infopath/2007/PartnerControls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CD6EEBD-4CB6-43A1-82C0-9BC6EA1DCD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f1b26f6-7691-4ab4-a457-b49516d0f036"/>
    <ds:schemaRef ds:uri="11911484-a9ac-4f3c-900d-41e99c12edf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4308</TotalTime>
  <Words>520</Words>
  <Application>Microsoft Office PowerPoint</Application>
  <PresentationFormat>On-screen Show (4:3)</PresentationFormat>
  <Paragraphs>225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21</vt:i4>
      </vt:variant>
    </vt:vector>
  </HeadingPairs>
  <TitlesOfParts>
    <vt:vector size="34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1 - 4 on the worksheet</vt:lpstr>
      <vt:lpstr>PowerPoint Presentation</vt:lpstr>
      <vt:lpstr>PowerPoint Presentation</vt:lpstr>
      <vt:lpstr>PowerPoint Presentation</vt:lpstr>
      <vt:lpstr>Have a go at questions  5 - 6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Emma Dawson</cp:lastModifiedBy>
  <cp:revision>229</cp:revision>
  <dcterms:created xsi:type="dcterms:W3CDTF">2019-07-05T11:02:13Z</dcterms:created>
  <dcterms:modified xsi:type="dcterms:W3CDTF">2021-01-05T10:18:30Z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0x01010004415E8F4B35A04CB5D92736A1574110</vt:lpwstr>
  </property>
</Properties>
</file>