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03257-F910-4E22-B3FE-4790759ADF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4A5897-D975-48B0-BB4B-F7E3C9310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621CF-BA44-4996-822D-7E8A9810B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7A4C1-9423-4BD7-B1A8-E4EEFA134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4C20D-6350-4116-AE52-9DE4C2BA0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762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CFE9C-1AE8-4810-9D6E-DE6EE81BD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1191B-1A65-4F9F-A3FF-F027C7DAC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04159-1E78-42E5-AE53-FFBCA87BE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FFB87-8E2A-498B-9DF4-EFD7B4526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16555-6232-4A80-93AD-DBBAFD7DF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02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F22F2-882A-4408-966E-CA65D5F36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085C1-78F6-4FA6-8DA8-A9E4F321C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718DF-58BD-4C4F-8E34-C183E611D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2B048-3CF8-42E6-9073-B202BA676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28F37-E6F0-403C-8555-425DBEFDD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92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BF85D-176F-4B1E-8071-E13F9F6D0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F78B8-8FB0-442B-AB3A-72647E61DC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DD37BE-3267-45FD-A122-0B7B3E5803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D3A92-F6D1-4278-BC49-D560C07A4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306CC7-DDAE-4202-8E25-02BD1A829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31BD89-F91B-48AC-9197-575B8FC45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88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A3E29-B123-4B25-BC95-5F65097DA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3B024B-F58D-4260-968E-5FB6149E7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B4570A-8D3B-437B-8CEE-2DCE2143BB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37617-731C-4202-B178-59E2790307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E22FE0-58D9-4DCA-8503-BBBAF596BA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8D39F2-D09C-4304-8FB9-DB9214DE6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D4BA45-9C37-48F6-89F7-A115443F3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F6C8DC-08BD-4CFF-B3A7-79578F33C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9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2D346-85C5-41CF-8109-2567BFD14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2F0D89-2861-4E74-9798-2F0A5C145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E99CFF-CB8B-4EA1-99F1-5B010D02E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B9119-EEB6-407B-9751-7E7027A4B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80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60F2DE-595E-4AAC-8366-B4984F6C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CA0800-B196-46B9-8A8F-7B02BBD93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2CAAA5-6824-47E7-92CE-57C81A04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98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6890D-05A3-4F0D-8F39-62AAC2CFF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3EB00-A817-43BB-8F1C-D504AD1FB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DD8C52-8535-466B-9B10-D1CBFFE68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9771D1-51F5-44E2-BE63-44D9B153E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4B5F3A-155E-42ED-AB66-9ACB17786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05FDE8-0B72-4115-87C3-B08B0C2D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1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F1C2E-BD35-4387-9D0E-05EDA9F39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22162C-0D0C-434B-B217-C931B00752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851248-263B-4F03-8241-0725BB40D2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B221-9FFE-44CA-9D81-2FB3A1C07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28B28-D992-455C-A483-05DD42024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AC2B8-7E7D-449B-8A1C-45CBE1A12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448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41C02-14C7-493A-B14F-E847DDE86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814BCB-51B5-4FFA-995B-C9C0D2A5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56E92-D1FE-4D5E-B00E-1B4D63F45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5A488-20EE-4D9C-920F-CEA635A7C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30822-E0D7-469F-918D-EFEC28B9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094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DAF8E7-35BC-4B00-A64E-5B26A3CAF2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BC8A9A-B900-441F-B2AB-C54C839A6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01F16-0205-4494-8479-544DD259E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1E45B-912D-4805-A63E-7F602DA55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33A69-6B35-4433-B0D0-F1B3F1D10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6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8104F0-2850-4589-BE65-0E8A63D8F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0C9790-BF82-40F5-8599-CB8DF6FA2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EABF7-C61E-4D22-9602-AC503D2964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3517F-234A-48D0-A4F2-6C6888FF02F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3D316-096D-4D9F-B62E-3ED725EAE0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F02B83-47C3-46CD-A554-9A0D322E97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96D20-969D-46EC-9819-402E2FB8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475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300037-74F3-44E1-8150-12364B1674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0963" y="0"/>
            <a:ext cx="4310742" cy="652858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6E08B3E-3E52-4D85-A0BD-0FD9C2C1C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34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666"/>
    </mc:Choice>
    <mc:Fallback xmlns="">
      <p:transition spd="slow" advTm="150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A6892F-9761-43D3-BF3D-9F1C74CE2D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5014" y="643467"/>
            <a:ext cx="7321972" cy="5571066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A530C0D-FEDB-4182-9CD1-1945002A9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21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59"/>
    </mc:Choice>
    <mc:Fallback xmlns="">
      <p:transition spd="slow" advTm="145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9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A68CDDE-82E5-4E8B-B62C-CAF39D62D116}"/>
</file>

<file path=customXml/itemProps2.xml><?xml version="1.0" encoding="utf-8"?>
<ds:datastoreItem xmlns:ds="http://schemas.openxmlformats.org/officeDocument/2006/customXml" ds:itemID="{3AA5AE70-3EF6-4338-AE41-8D4BB8400572}"/>
</file>

<file path=customXml/itemProps3.xml><?xml version="1.0" encoding="utf-8"?>
<ds:datastoreItem xmlns:ds="http://schemas.openxmlformats.org/officeDocument/2006/customXml" ds:itemID="{FF29BE27-6F32-440E-80EE-361E8AEA920E}"/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5</cp:revision>
  <dcterms:created xsi:type="dcterms:W3CDTF">2021-01-19T14:01:13Z</dcterms:created>
  <dcterms:modified xsi:type="dcterms:W3CDTF">2021-01-21T14:06:47Z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