
<file path=[Content_Types].xml><?xml version="1.0" encoding="utf-8"?>
<Types xmlns="http://schemas.openxmlformats.org/package/2006/content-types">
  <Default Extension="png" ContentType="image/png"/>
  <Default Extension="emf" ContentType="image/x-emf"/>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7" r:id="rId4"/>
    <p:sldId id="258" r:id="rId5"/>
    <p:sldId id="265" r:id="rId6"/>
    <p:sldId id="261" r:id="rId7"/>
    <p:sldId id="266" r:id="rId8"/>
    <p:sldId id="260" r:id="rId9"/>
    <p:sldId id="267"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E37A40-F313-4B49-BEB4-77E77654E3BF}" v="14" dt="2021-01-19T13:49:34.7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 Id="rId22"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ey Tuson" userId="7eb0f776-13a5-4d05-b113-0b097e897dc1" providerId="ADAL" clId="{01E37A40-F313-4B49-BEB4-77E77654E3BF}"/>
    <pc:docChg chg="undo custSel mod addSld modSld sldOrd">
      <pc:chgData name="Lesley Tuson" userId="7eb0f776-13a5-4d05-b113-0b097e897dc1" providerId="ADAL" clId="{01E37A40-F313-4B49-BEB4-77E77654E3BF}" dt="2021-01-19T13:49:34.743" v="439"/>
      <pc:docMkLst>
        <pc:docMk/>
      </pc:docMkLst>
      <pc:sldChg chg="addSp delSp modSp mod modAnim">
        <pc:chgData name="Lesley Tuson" userId="7eb0f776-13a5-4d05-b113-0b097e897dc1" providerId="ADAL" clId="{01E37A40-F313-4B49-BEB4-77E77654E3BF}" dt="2021-01-19T13:40:24.800" v="430"/>
        <pc:sldMkLst>
          <pc:docMk/>
          <pc:sldMk cId="2646162067" sldId="256"/>
        </pc:sldMkLst>
        <pc:spChg chg="add mod">
          <ac:chgData name="Lesley Tuson" userId="7eb0f776-13a5-4d05-b113-0b097e897dc1" providerId="ADAL" clId="{01E37A40-F313-4B49-BEB4-77E77654E3BF}" dt="2021-01-19T13:05:44.912" v="79" actId="1076"/>
          <ac:spMkLst>
            <pc:docMk/>
            <pc:sldMk cId="2646162067" sldId="256"/>
            <ac:spMk id="2" creationId="{B03BC39D-A50D-4958-8B9A-1A2116C441CE}"/>
          </ac:spMkLst>
        </pc:spChg>
        <pc:spChg chg="mod">
          <ac:chgData name="Lesley Tuson" userId="7eb0f776-13a5-4d05-b113-0b097e897dc1" providerId="ADAL" clId="{01E37A40-F313-4B49-BEB4-77E77654E3BF}" dt="2021-01-19T13:03:20.703" v="10" actId="1076"/>
          <ac:spMkLst>
            <pc:docMk/>
            <pc:sldMk cId="2646162067" sldId="256"/>
            <ac:spMk id="10" creationId="{1832940A-D318-4339-9BC9-2A3F5CC56924}"/>
          </ac:spMkLst>
        </pc:spChg>
        <pc:spChg chg="del">
          <ac:chgData name="Lesley Tuson" userId="7eb0f776-13a5-4d05-b113-0b097e897dc1" providerId="ADAL" clId="{01E37A40-F313-4B49-BEB4-77E77654E3BF}" dt="2021-01-19T13:03:43.786" v="12" actId="21"/>
          <ac:spMkLst>
            <pc:docMk/>
            <pc:sldMk cId="2646162067" sldId="256"/>
            <ac:spMk id="15" creationId="{A996E895-EAD6-4E52-A9A6-222504BDDDE4}"/>
          </ac:spMkLst>
        </pc:spChg>
        <pc:picChg chg="add mod">
          <ac:chgData name="Lesley Tuson" userId="7eb0f776-13a5-4d05-b113-0b097e897dc1" providerId="ADAL" clId="{01E37A40-F313-4B49-BEB4-77E77654E3BF}" dt="2021-01-19T13:40:24.800" v="430"/>
          <ac:picMkLst>
            <pc:docMk/>
            <pc:sldMk cId="2646162067" sldId="256"/>
            <ac:picMk id="3" creationId="{1A196E92-3A1A-4210-9D2E-039F5F30888B}"/>
          </ac:picMkLst>
        </pc:picChg>
        <pc:picChg chg="del">
          <ac:chgData name="Lesley Tuson" userId="7eb0f776-13a5-4d05-b113-0b097e897dc1" providerId="ADAL" clId="{01E37A40-F313-4B49-BEB4-77E77654E3BF}" dt="2021-01-19T13:03:31.169" v="11" actId="21"/>
          <ac:picMkLst>
            <pc:docMk/>
            <pc:sldMk cId="2646162067" sldId="256"/>
            <ac:picMk id="14" creationId="{2498C8D7-B9DF-408C-8490-D727550D59C9}"/>
          </ac:picMkLst>
        </pc:picChg>
        <pc:picChg chg="del">
          <ac:chgData name="Lesley Tuson" userId="7eb0f776-13a5-4d05-b113-0b097e897dc1" providerId="ADAL" clId="{01E37A40-F313-4B49-BEB4-77E77654E3BF}" dt="2021-01-19T13:08:20.989" v="94"/>
          <ac:picMkLst>
            <pc:docMk/>
            <pc:sldMk cId="2646162067" sldId="256"/>
            <ac:picMk id="16" creationId="{D865645A-0337-4527-83AC-FA63ADE2171B}"/>
          </ac:picMkLst>
        </pc:picChg>
      </pc:sldChg>
      <pc:sldChg chg="addSp delSp modSp mod modAnim">
        <pc:chgData name="Lesley Tuson" userId="7eb0f776-13a5-4d05-b113-0b097e897dc1" providerId="ADAL" clId="{01E37A40-F313-4B49-BEB4-77E77654E3BF}" dt="2021-01-19T13:41:55.368" v="432"/>
        <pc:sldMkLst>
          <pc:docMk/>
          <pc:sldMk cId="3479756066" sldId="257"/>
        </pc:sldMkLst>
        <pc:spChg chg="add">
          <ac:chgData name="Lesley Tuson" userId="7eb0f776-13a5-4d05-b113-0b097e897dc1" providerId="ADAL" clId="{01E37A40-F313-4B49-BEB4-77E77654E3BF}" dt="2021-01-19T13:09:50.047" v="98" actId="26606"/>
          <ac:spMkLst>
            <pc:docMk/>
            <pc:sldMk cId="3479756066" sldId="257"/>
            <ac:spMk id="9" creationId="{28BA90A1-6BEC-48B7-BBE0-88632622544A}"/>
          </ac:spMkLst>
        </pc:spChg>
        <pc:spChg chg="add">
          <ac:chgData name="Lesley Tuson" userId="7eb0f776-13a5-4d05-b113-0b097e897dc1" providerId="ADAL" clId="{01E37A40-F313-4B49-BEB4-77E77654E3BF}" dt="2021-01-19T13:09:50.047" v="98" actId="26606"/>
          <ac:spMkLst>
            <pc:docMk/>
            <pc:sldMk cId="3479756066" sldId="257"/>
            <ac:spMk id="11" creationId="{D7950F2D-29CC-4F1C-8AFA-D6AE15BFA243}"/>
          </ac:spMkLst>
        </pc:spChg>
        <pc:picChg chg="del">
          <ac:chgData name="Lesley Tuson" userId="7eb0f776-13a5-4d05-b113-0b097e897dc1" providerId="ADAL" clId="{01E37A40-F313-4B49-BEB4-77E77654E3BF}" dt="2021-01-19T13:08:30.937" v="95" actId="21"/>
          <ac:picMkLst>
            <pc:docMk/>
            <pc:sldMk cId="3479756066" sldId="257"/>
            <ac:picMk id="3" creationId="{17C35081-4189-4029-A695-54AE274EA096}"/>
          </ac:picMkLst>
        </pc:picChg>
        <pc:picChg chg="add mod">
          <ac:chgData name="Lesley Tuson" userId="7eb0f776-13a5-4d05-b113-0b097e897dc1" providerId="ADAL" clId="{01E37A40-F313-4B49-BEB4-77E77654E3BF}" dt="2021-01-19T13:09:50.047" v="98" actId="26606"/>
          <ac:picMkLst>
            <pc:docMk/>
            <pc:sldMk cId="3479756066" sldId="257"/>
            <ac:picMk id="4" creationId="{90F27AB1-6241-46A6-9EE0-F8161D3C36DC}"/>
          </ac:picMkLst>
        </pc:picChg>
        <pc:picChg chg="del">
          <ac:chgData name="Lesley Tuson" userId="7eb0f776-13a5-4d05-b113-0b097e897dc1" providerId="ADAL" clId="{01E37A40-F313-4B49-BEB4-77E77654E3BF}" dt="2021-01-19T13:08:20.989" v="94"/>
          <ac:picMkLst>
            <pc:docMk/>
            <pc:sldMk cId="3479756066" sldId="257"/>
            <ac:picMk id="5" creationId="{9D851132-CE38-4AD4-80C5-7D59504DA5F3}"/>
          </ac:picMkLst>
        </pc:picChg>
        <pc:picChg chg="add mod">
          <ac:chgData name="Lesley Tuson" userId="7eb0f776-13a5-4d05-b113-0b097e897dc1" providerId="ADAL" clId="{01E37A40-F313-4B49-BEB4-77E77654E3BF}" dt="2021-01-19T13:41:55.368" v="432"/>
          <ac:picMkLst>
            <pc:docMk/>
            <pc:sldMk cId="3479756066" sldId="257"/>
            <ac:picMk id="6" creationId="{B874824B-3CB4-4A04-9578-F937A698EE02}"/>
          </ac:picMkLst>
        </pc:picChg>
      </pc:sldChg>
      <pc:sldChg chg="addSp delSp modSp mod modAnim">
        <pc:chgData name="Lesley Tuson" userId="7eb0f776-13a5-4d05-b113-0b097e897dc1" providerId="ADAL" clId="{01E37A40-F313-4B49-BEB4-77E77654E3BF}" dt="2021-01-19T13:42:28.961" v="433"/>
        <pc:sldMkLst>
          <pc:docMk/>
          <pc:sldMk cId="329511018" sldId="258"/>
        </pc:sldMkLst>
        <pc:spChg chg="mod">
          <ac:chgData name="Lesley Tuson" userId="7eb0f776-13a5-4d05-b113-0b097e897dc1" providerId="ADAL" clId="{01E37A40-F313-4B49-BEB4-77E77654E3BF}" dt="2021-01-19T13:11:32.529" v="108" actId="20577"/>
          <ac:spMkLst>
            <pc:docMk/>
            <pc:sldMk cId="329511018" sldId="258"/>
            <ac:spMk id="4" creationId="{4889D76F-0DC5-46EB-AC42-EF18C5AA9FF1}"/>
          </ac:spMkLst>
        </pc:spChg>
        <pc:spChg chg="add">
          <ac:chgData name="Lesley Tuson" userId="7eb0f776-13a5-4d05-b113-0b097e897dc1" providerId="ADAL" clId="{01E37A40-F313-4B49-BEB4-77E77654E3BF}" dt="2021-01-19T13:10:44.974" v="103" actId="26606"/>
          <ac:spMkLst>
            <pc:docMk/>
            <pc:sldMk cId="329511018" sldId="258"/>
            <ac:spMk id="11" creationId="{3A8EC506-B1DA-46A1-B44D-774E68468E13}"/>
          </ac:spMkLst>
        </pc:spChg>
        <pc:spChg chg="add">
          <ac:chgData name="Lesley Tuson" userId="7eb0f776-13a5-4d05-b113-0b097e897dc1" providerId="ADAL" clId="{01E37A40-F313-4B49-BEB4-77E77654E3BF}" dt="2021-01-19T13:10:44.974" v="103" actId="26606"/>
          <ac:spMkLst>
            <pc:docMk/>
            <pc:sldMk cId="329511018" sldId="258"/>
            <ac:spMk id="13" creationId="{BFF30785-305E-45D7-984F-5AA93D3CA561}"/>
          </ac:spMkLst>
        </pc:spChg>
        <pc:spChg chg="add">
          <ac:chgData name="Lesley Tuson" userId="7eb0f776-13a5-4d05-b113-0b097e897dc1" providerId="ADAL" clId="{01E37A40-F313-4B49-BEB4-77E77654E3BF}" dt="2021-01-19T13:10:44.974" v="103" actId="26606"/>
          <ac:spMkLst>
            <pc:docMk/>
            <pc:sldMk cId="329511018" sldId="258"/>
            <ac:spMk id="17" creationId="{C6D18C07-B1F9-42F0-8956-B88FC37A674C}"/>
          </ac:spMkLst>
        </pc:spChg>
        <pc:picChg chg="del">
          <ac:chgData name="Lesley Tuson" userId="7eb0f776-13a5-4d05-b113-0b097e897dc1" providerId="ADAL" clId="{01E37A40-F313-4B49-BEB4-77E77654E3BF}" dt="2021-01-19T13:08:36.297" v="96" actId="21"/>
          <ac:picMkLst>
            <pc:docMk/>
            <pc:sldMk cId="329511018" sldId="258"/>
            <ac:picMk id="3" creationId="{EA2E5DF3-EC80-4A83-B29A-DC8CE9456C85}"/>
          </ac:picMkLst>
        </pc:picChg>
        <pc:picChg chg="del">
          <ac:chgData name="Lesley Tuson" userId="7eb0f776-13a5-4d05-b113-0b097e897dc1" providerId="ADAL" clId="{01E37A40-F313-4B49-BEB4-77E77654E3BF}" dt="2021-01-19T13:08:20.989" v="94"/>
          <ac:picMkLst>
            <pc:docMk/>
            <pc:sldMk cId="329511018" sldId="258"/>
            <ac:picMk id="5" creationId="{635360FC-DB21-4FB3-AF1F-6F41CDBFFDA6}"/>
          </ac:picMkLst>
        </pc:picChg>
        <pc:picChg chg="add mod">
          <ac:chgData name="Lesley Tuson" userId="7eb0f776-13a5-4d05-b113-0b097e897dc1" providerId="ADAL" clId="{01E37A40-F313-4B49-BEB4-77E77654E3BF}" dt="2021-01-19T13:10:44.974" v="103" actId="26606"/>
          <ac:picMkLst>
            <pc:docMk/>
            <pc:sldMk cId="329511018" sldId="258"/>
            <ac:picMk id="6" creationId="{4FE82299-23B1-424B-BB6B-F4008B535570}"/>
          </ac:picMkLst>
        </pc:picChg>
        <pc:picChg chg="add mod">
          <ac:chgData name="Lesley Tuson" userId="7eb0f776-13a5-4d05-b113-0b097e897dc1" providerId="ADAL" clId="{01E37A40-F313-4B49-BEB4-77E77654E3BF}" dt="2021-01-19T13:42:28.961" v="433"/>
          <ac:picMkLst>
            <pc:docMk/>
            <pc:sldMk cId="329511018" sldId="258"/>
            <ac:picMk id="7" creationId="{610A8A33-DB11-44E0-80DE-D648ADAD49FA}"/>
          </ac:picMkLst>
        </pc:picChg>
        <pc:cxnChg chg="add">
          <ac:chgData name="Lesley Tuson" userId="7eb0f776-13a5-4d05-b113-0b097e897dc1" providerId="ADAL" clId="{01E37A40-F313-4B49-BEB4-77E77654E3BF}" dt="2021-01-19T13:10:44.974" v="103" actId="26606"/>
          <ac:cxnSpMkLst>
            <pc:docMk/>
            <pc:sldMk cId="329511018" sldId="258"/>
            <ac:cxnSpMk id="15" creationId="{15E01FA5-D766-43CA-A83D-E7CF3F04E96F}"/>
          </ac:cxnSpMkLst>
        </pc:cxnChg>
      </pc:sldChg>
      <pc:sldChg chg="addSp delSp modSp mod modAnim">
        <pc:chgData name="Lesley Tuson" userId="7eb0f776-13a5-4d05-b113-0b097e897dc1" providerId="ADAL" clId="{01E37A40-F313-4B49-BEB4-77E77654E3BF}" dt="2021-01-19T13:41:05.081" v="431"/>
        <pc:sldMkLst>
          <pc:docMk/>
          <pc:sldMk cId="1446460358" sldId="259"/>
        </pc:sldMkLst>
        <pc:spChg chg="mod">
          <ac:chgData name="Lesley Tuson" userId="7eb0f776-13a5-4d05-b113-0b097e897dc1" providerId="ADAL" clId="{01E37A40-F313-4B49-BEB4-77E77654E3BF}" dt="2021-01-19T13:34:13.084" v="429" actId="20577"/>
          <ac:spMkLst>
            <pc:docMk/>
            <pc:sldMk cId="1446460358" sldId="259"/>
            <ac:spMk id="3" creationId="{4203AE73-B885-4EC1-B1F3-55C0F99668DA}"/>
          </ac:spMkLst>
        </pc:spChg>
        <pc:picChg chg="add mod">
          <ac:chgData name="Lesley Tuson" userId="7eb0f776-13a5-4d05-b113-0b097e897dc1" providerId="ADAL" clId="{01E37A40-F313-4B49-BEB4-77E77654E3BF}" dt="2021-01-19T13:41:05.081" v="431"/>
          <ac:picMkLst>
            <pc:docMk/>
            <pc:sldMk cId="1446460358" sldId="259"/>
            <ac:picMk id="2" creationId="{830E63EF-4F6E-4BC1-BC91-C34D7BEDD132}"/>
          </ac:picMkLst>
        </pc:picChg>
        <pc:picChg chg="del">
          <ac:chgData name="Lesley Tuson" userId="7eb0f776-13a5-4d05-b113-0b097e897dc1" providerId="ADAL" clId="{01E37A40-F313-4B49-BEB4-77E77654E3BF}" dt="2021-01-19T13:08:20.989" v="94"/>
          <ac:picMkLst>
            <pc:docMk/>
            <pc:sldMk cId="1446460358" sldId="259"/>
            <ac:picMk id="8" creationId="{BC6A3580-1DA0-4D42-BE31-D519089F3F44}"/>
          </ac:picMkLst>
        </pc:picChg>
      </pc:sldChg>
      <pc:sldChg chg="addSp delSp modSp mod modAnim">
        <pc:chgData name="Lesley Tuson" userId="7eb0f776-13a5-4d05-b113-0b097e897dc1" providerId="ADAL" clId="{01E37A40-F313-4B49-BEB4-77E77654E3BF}" dt="2021-01-19T13:46:15.225" v="437"/>
        <pc:sldMkLst>
          <pc:docMk/>
          <pc:sldMk cId="3784195487" sldId="260"/>
        </pc:sldMkLst>
        <pc:spChg chg="mod">
          <ac:chgData name="Lesley Tuson" userId="7eb0f776-13a5-4d05-b113-0b097e897dc1" providerId="ADAL" clId="{01E37A40-F313-4B49-BEB4-77E77654E3BF}" dt="2021-01-19T13:25:21.837" v="124" actId="21"/>
          <ac:spMkLst>
            <pc:docMk/>
            <pc:sldMk cId="3784195487" sldId="260"/>
            <ac:spMk id="5" creationId="{57EC5A2E-3863-4FF8-A8BF-FD67D3A4C95C}"/>
          </ac:spMkLst>
        </pc:spChg>
        <pc:spChg chg="add mod">
          <ac:chgData name="Lesley Tuson" userId="7eb0f776-13a5-4d05-b113-0b097e897dc1" providerId="ADAL" clId="{01E37A40-F313-4B49-BEB4-77E77654E3BF}" dt="2021-01-19T13:32:12.730" v="338" actId="1076"/>
          <ac:spMkLst>
            <pc:docMk/>
            <pc:sldMk cId="3784195487" sldId="260"/>
            <ac:spMk id="7" creationId="{EC8146ED-3D4B-4FBB-B383-639BAE4E980A}"/>
          </ac:spMkLst>
        </pc:spChg>
        <pc:picChg chg="add mod">
          <ac:chgData name="Lesley Tuson" userId="7eb0f776-13a5-4d05-b113-0b097e897dc1" providerId="ADAL" clId="{01E37A40-F313-4B49-BEB4-77E77654E3BF}" dt="2021-01-19T13:25:15.414" v="123" actId="1076"/>
          <ac:picMkLst>
            <pc:docMk/>
            <pc:sldMk cId="3784195487" sldId="260"/>
            <ac:picMk id="3" creationId="{0BDA35D7-0834-41B1-A699-97DDCC6CB75D}"/>
          </ac:picMkLst>
        </pc:picChg>
        <pc:picChg chg="del">
          <ac:chgData name="Lesley Tuson" userId="7eb0f776-13a5-4d05-b113-0b097e897dc1" providerId="ADAL" clId="{01E37A40-F313-4B49-BEB4-77E77654E3BF}" dt="2021-01-19T13:21:29.210" v="119" actId="21"/>
          <ac:picMkLst>
            <pc:docMk/>
            <pc:sldMk cId="3784195487" sldId="260"/>
            <ac:picMk id="4" creationId="{184539ED-4A55-491E-96D2-6AA7B8CE0E74}"/>
          </ac:picMkLst>
        </pc:picChg>
        <pc:picChg chg="del">
          <ac:chgData name="Lesley Tuson" userId="7eb0f776-13a5-4d05-b113-0b097e897dc1" providerId="ADAL" clId="{01E37A40-F313-4B49-BEB4-77E77654E3BF}" dt="2021-01-19T13:08:20.989" v="94"/>
          <ac:picMkLst>
            <pc:docMk/>
            <pc:sldMk cId="3784195487" sldId="260"/>
            <ac:picMk id="6" creationId="{BA375051-E51A-40F8-AADB-FDAD54CBBDBC}"/>
          </ac:picMkLst>
        </pc:picChg>
        <pc:picChg chg="add mod">
          <ac:chgData name="Lesley Tuson" userId="7eb0f776-13a5-4d05-b113-0b097e897dc1" providerId="ADAL" clId="{01E37A40-F313-4B49-BEB4-77E77654E3BF}" dt="2021-01-19T13:46:15.225" v="437"/>
          <ac:picMkLst>
            <pc:docMk/>
            <pc:sldMk cId="3784195487" sldId="260"/>
            <ac:picMk id="8" creationId="{A080F01C-A244-42B0-80D9-9A545E18CB55}"/>
          </ac:picMkLst>
        </pc:picChg>
      </pc:sldChg>
      <pc:sldChg chg="addSp delSp modSp mod modAnim">
        <pc:chgData name="Lesley Tuson" userId="7eb0f776-13a5-4d05-b113-0b097e897dc1" providerId="ADAL" clId="{01E37A40-F313-4B49-BEB4-77E77654E3BF}" dt="2021-01-19T13:43:53.115" v="435"/>
        <pc:sldMkLst>
          <pc:docMk/>
          <pc:sldMk cId="474015267" sldId="261"/>
        </pc:sldMkLst>
        <pc:spChg chg="add del">
          <ac:chgData name="Lesley Tuson" userId="7eb0f776-13a5-4d05-b113-0b097e897dc1" providerId="ADAL" clId="{01E37A40-F313-4B49-BEB4-77E77654E3BF}" dt="2021-01-19T13:21:15.637" v="117" actId="26606"/>
          <ac:spMkLst>
            <pc:docMk/>
            <pc:sldMk cId="474015267" sldId="261"/>
            <ac:spMk id="7" creationId="{C61657BD-3333-446A-A16A-CBDC77C8E559}"/>
          </ac:spMkLst>
        </pc:spChg>
        <pc:spChg chg="add del">
          <ac:chgData name="Lesley Tuson" userId="7eb0f776-13a5-4d05-b113-0b097e897dc1" providerId="ADAL" clId="{01E37A40-F313-4B49-BEB4-77E77654E3BF}" dt="2021-01-19T13:21:15.637" v="117" actId="26606"/>
          <ac:spMkLst>
            <pc:docMk/>
            <pc:sldMk cId="474015267" sldId="261"/>
            <ac:spMk id="9" creationId="{52CAFF06-4D3A-42A5-8614-B1FA47EA0F6D}"/>
          </ac:spMkLst>
        </pc:spChg>
        <pc:spChg chg="add">
          <ac:chgData name="Lesley Tuson" userId="7eb0f776-13a5-4d05-b113-0b097e897dc1" providerId="ADAL" clId="{01E37A40-F313-4B49-BEB4-77E77654E3BF}" dt="2021-01-19T13:21:15.644" v="118" actId="26606"/>
          <ac:spMkLst>
            <pc:docMk/>
            <pc:sldMk cId="474015267" sldId="261"/>
            <ac:spMk id="11" creationId="{28BA90A1-6BEC-48B7-BBE0-88632622544A}"/>
          </ac:spMkLst>
        </pc:spChg>
        <pc:spChg chg="add">
          <ac:chgData name="Lesley Tuson" userId="7eb0f776-13a5-4d05-b113-0b097e897dc1" providerId="ADAL" clId="{01E37A40-F313-4B49-BEB4-77E77654E3BF}" dt="2021-01-19T13:21:15.644" v="118" actId="26606"/>
          <ac:spMkLst>
            <pc:docMk/>
            <pc:sldMk cId="474015267" sldId="261"/>
            <ac:spMk id="13" creationId="{D7950F2D-29CC-4F1C-8AFA-D6AE15BFA243}"/>
          </ac:spMkLst>
        </pc:spChg>
        <pc:picChg chg="del">
          <ac:chgData name="Lesley Tuson" userId="7eb0f776-13a5-4d05-b113-0b097e897dc1" providerId="ADAL" clId="{01E37A40-F313-4B49-BEB4-77E77654E3BF}" dt="2021-01-19T13:12:21.651" v="114" actId="21"/>
          <ac:picMkLst>
            <pc:docMk/>
            <pc:sldMk cId="474015267" sldId="261"/>
            <ac:picMk id="3" creationId="{FF192D6C-99AA-4A43-A139-25BB1BDC484B}"/>
          </ac:picMkLst>
        </pc:picChg>
        <pc:picChg chg="del">
          <ac:chgData name="Lesley Tuson" userId="7eb0f776-13a5-4d05-b113-0b097e897dc1" providerId="ADAL" clId="{01E37A40-F313-4B49-BEB4-77E77654E3BF}" dt="2021-01-19T13:08:20.989" v="94"/>
          <ac:picMkLst>
            <pc:docMk/>
            <pc:sldMk cId="474015267" sldId="261"/>
            <ac:picMk id="4" creationId="{A949F742-70A2-4C98-995D-432B84386C5B}"/>
          </ac:picMkLst>
        </pc:picChg>
        <pc:picChg chg="add mod">
          <ac:chgData name="Lesley Tuson" userId="7eb0f776-13a5-4d05-b113-0b097e897dc1" providerId="ADAL" clId="{01E37A40-F313-4B49-BEB4-77E77654E3BF}" dt="2021-01-19T13:21:15.644" v="118" actId="26606"/>
          <ac:picMkLst>
            <pc:docMk/>
            <pc:sldMk cId="474015267" sldId="261"/>
            <ac:picMk id="5" creationId="{1B562D1E-1094-4CD9-9723-1E5335D86F8D}"/>
          </ac:picMkLst>
        </pc:picChg>
        <pc:picChg chg="add mod">
          <ac:chgData name="Lesley Tuson" userId="7eb0f776-13a5-4d05-b113-0b097e897dc1" providerId="ADAL" clId="{01E37A40-F313-4B49-BEB4-77E77654E3BF}" dt="2021-01-19T13:43:53.115" v="435"/>
          <ac:picMkLst>
            <pc:docMk/>
            <pc:sldMk cId="474015267" sldId="261"/>
            <ac:picMk id="6" creationId="{A71823DF-6482-4089-932A-EEB99366C283}"/>
          </ac:picMkLst>
        </pc:picChg>
      </pc:sldChg>
      <pc:sldChg chg="addSp delSp modSp mod modAnim">
        <pc:chgData name="Lesley Tuson" userId="7eb0f776-13a5-4d05-b113-0b097e897dc1" providerId="ADAL" clId="{01E37A40-F313-4B49-BEB4-77E77654E3BF}" dt="2021-01-19T13:49:34.743" v="439"/>
        <pc:sldMkLst>
          <pc:docMk/>
          <pc:sldMk cId="3190050292" sldId="262"/>
        </pc:sldMkLst>
        <pc:picChg chg="del">
          <ac:chgData name="Lesley Tuson" userId="7eb0f776-13a5-4d05-b113-0b097e897dc1" providerId="ADAL" clId="{01E37A40-F313-4B49-BEB4-77E77654E3BF}" dt="2021-01-19T13:27:26.544" v="136" actId="21"/>
          <ac:picMkLst>
            <pc:docMk/>
            <pc:sldMk cId="3190050292" sldId="262"/>
            <ac:picMk id="3" creationId="{A3D760CA-FDCD-4A30-90E1-4044BAA27A57}"/>
          </ac:picMkLst>
        </pc:picChg>
        <pc:picChg chg="del">
          <ac:chgData name="Lesley Tuson" userId="7eb0f776-13a5-4d05-b113-0b097e897dc1" providerId="ADAL" clId="{01E37A40-F313-4B49-BEB4-77E77654E3BF}" dt="2021-01-19T13:08:20.989" v="94"/>
          <ac:picMkLst>
            <pc:docMk/>
            <pc:sldMk cId="3190050292" sldId="262"/>
            <ac:picMk id="4" creationId="{D87B25F4-785C-4EED-9D19-3EAEE133A78F}"/>
          </ac:picMkLst>
        </pc:picChg>
        <pc:picChg chg="add mod">
          <ac:chgData name="Lesley Tuson" userId="7eb0f776-13a5-4d05-b113-0b097e897dc1" providerId="ADAL" clId="{01E37A40-F313-4B49-BEB4-77E77654E3BF}" dt="2021-01-19T13:28:15.006" v="140" actId="26606"/>
          <ac:picMkLst>
            <pc:docMk/>
            <pc:sldMk cId="3190050292" sldId="262"/>
            <ac:picMk id="5" creationId="{DD3A169B-141C-4328-B093-8FCEF41E0F88}"/>
          </ac:picMkLst>
        </pc:picChg>
        <pc:picChg chg="add mod">
          <ac:chgData name="Lesley Tuson" userId="7eb0f776-13a5-4d05-b113-0b097e897dc1" providerId="ADAL" clId="{01E37A40-F313-4B49-BEB4-77E77654E3BF}" dt="2021-01-19T13:49:34.743" v="439"/>
          <ac:picMkLst>
            <pc:docMk/>
            <pc:sldMk cId="3190050292" sldId="262"/>
            <ac:picMk id="6" creationId="{FA95615F-EE99-487C-8E2F-BC2FE96BC4C4}"/>
          </ac:picMkLst>
        </pc:picChg>
      </pc:sldChg>
      <pc:sldChg chg="addSp delSp modSp mod">
        <pc:chgData name="Lesley Tuson" userId="7eb0f776-13a5-4d05-b113-0b097e897dc1" providerId="ADAL" clId="{01E37A40-F313-4B49-BEB4-77E77654E3BF}" dt="2021-01-19T13:49:34.743" v="439"/>
        <pc:sldMkLst>
          <pc:docMk/>
          <pc:sldMk cId="1592530357" sldId="263"/>
        </pc:sldMkLst>
        <pc:picChg chg="del">
          <ac:chgData name="Lesley Tuson" userId="7eb0f776-13a5-4d05-b113-0b097e897dc1" providerId="ADAL" clId="{01E37A40-F313-4B49-BEB4-77E77654E3BF}" dt="2021-01-19T13:27:30.186" v="137" actId="21"/>
          <ac:picMkLst>
            <pc:docMk/>
            <pc:sldMk cId="1592530357" sldId="263"/>
            <ac:picMk id="3" creationId="{E3E3DA70-26EC-40FC-8C4B-A6237A632C39}"/>
          </ac:picMkLst>
        </pc:picChg>
        <pc:picChg chg="add mod">
          <ac:chgData name="Lesley Tuson" userId="7eb0f776-13a5-4d05-b113-0b097e897dc1" providerId="ADAL" clId="{01E37A40-F313-4B49-BEB4-77E77654E3BF}" dt="2021-01-19T13:29:12.510" v="144" actId="14100"/>
          <ac:picMkLst>
            <pc:docMk/>
            <pc:sldMk cId="1592530357" sldId="263"/>
            <ac:picMk id="4" creationId="{1330ED79-7594-4ECA-9A00-101042400B87}"/>
          </ac:picMkLst>
        </pc:picChg>
        <pc:picChg chg="add mod">
          <ac:chgData name="Lesley Tuson" userId="7eb0f776-13a5-4d05-b113-0b097e897dc1" providerId="ADAL" clId="{01E37A40-F313-4B49-BEB4-77E77654E3BF}" dt="2021-01-19T13:49:34.743" v="439"/>
          <ac:picMkLst>
            <pc:docMk/>
            <pc:sldMk cId="1592530357" sldId="263"/>
            <ac:picMk id="5" creationId="{528B98D3-3522-4AD5-9852-3A6F61288289}"/>
          </ac:picMkLst>
        </pc:picChg>
      </pc:sldChg>
      <pc:sldChg chg="delSp mod">
        <pc:chgData name="Lesley Tuson" userId="7eb0f776-13a5-4d05-b113-0b097e897dc1" providerId="ADAL" clId="{01E37A40-F313-4B49-BEB4-77E77654E3BF}" dt="2021-01-19T13:27:34.303" v="138" actId="21"/>
        <pc:sldMkLst>
          <pc:docMk/>
          <pc:sldMk cId="4014749578" sldId="264"/>
        </pc:sldMkLst>
        <pc:picChg chg="del">
          <ac:chgData name="Lesley Tuson" userId="7eb0f776-13a5-4d05-b113-0b097e897dc1" providerId="ADAL" clId="{01E37A40-F313-4B49-BEB4-77E77654E3BF}" dt="2021-01-19T13:27:34.303" v="138" actId="21"/>
          <ac:picMkLst>
            <pc:docMk/>
            <pc:sldMk cId="4014749578" sldId="264"/>
            <ac:picMk id="3" creationId="{2DF2F0B0-339A-4A92-B24F-B133F0E9256E}"/>
          </ac:picMkLst>
        </pc:picChg>
      </pc:sldChg>
      <pc:sldChg chg="addSp modSp new mod ord setBg">
        <pc:chgData name="Lesley Tuson" userId="7eb0f776-13a5-4d05-b113-0b097e897dc1" providerId="ADAL" clId="{01E37A40-F313-4B49-BEB4-77E77654E3BF}" dt="2021-01-19T13:43:02.928" v="434"/>
        <pc:sldMkLst>
          <pc:docMk/>
          <pc:sldMk cId="4115377910" sldId="265"/>
        </pc:sldMkLst>
        <pc:spChg chg="add">
          <ac:chgData name="Lesley Tuson" userId="7eb0f776-13a5-4d05-b113-0b097e897dc1" providerId="ADAL" clId="{01E37A40-F313-4B49-BEB4-77E77654E3BF}" dt="2021-01-19T13:12:13.489" v="113" actId="26606"/>
          <ac:spMkLst>
            <pc:docMk/>
            <pc:sldMk cId="4115377910" sldId="265"/>
            <ac:spMk id="8" creationId="{28BA90A1-6BEC-48B7-BBE0-88632622544A}"/>
          </ac:spMkLst>
        </pc:spChg>
        <pc:spChg chg="add">
          <ac:chgData name="Lesley Tuson" userId="7eb0f776-13a5-4d05-b113-0b097e897dc1" providerId="ADAL" clId="{01E37A40-F313-4B49-BEB4-77E77654E3BF}" dt="2021-01-19T13:12:13.489" v="113" actId="26606"/>
          <ac:spMkLst>
            <pc:docMk/>
            <pc:sldMk cId="4115377910" sldId="265"/>
            <ac:spMk id="10" creationId="{D7950F2D-29CC-4F1C-8AFA-D6AE15BFA243}"/>
          </ac:spMkLst>
        </pc:spChg>
        <pc:picChg chg="add mod">
          <ac:chgData name="Lesley Tuson" userId="7eb0f776-13a5-4d05-b113-0b097e897dc1" providerId="ADAL" clId="{01E37A40-F313-4B49-BEB4-77E77654E3BF}" dt="2021-01-19T13:12:13.489" v="113" actId="26606"/>
          <ac:picMkLst>
            <pc:docMk/>
            <pc:sldMk cId="4115377910" sldId="265"/>
            <ac:picMk id="3" creationId="{3BC3343F-945E-4FED-9AB9-10EC81C61D0C}"/>
          </ac:picMkLst>
        </pc:picChg>
        <pc:picChg chg="add mod">
          <ac:chgData name="Lesley Tuson" userId="7eb0f776-13a5-4d05-b113-0b097e897dc1" providerId="ADAL" clId="{01E37A40-F313-4B49-BEB4-77E77654E3BF}" dt="2021-01-19T13:43:02.928" v="434"/>
          <ac:picMkLst>
            <pc:docMk/>
            <pc:sldMk cId="4115377910" sldId="265"/>
            <ac:picMk id="4" creationId="{C67EED6E-90D4-4BCC-9A66-6AC543B621AC}"/>
          </ac:picMkLst>
        </pc:picChg>
      </pc:sldChg>
      <pc:sldChg chg="addSp delSp modSp new mod setBg">
        <pc:chgData name="Lesley Tuson" userId="7eb0f776-13a5-4d05-b113-0b097e897dc1" providerId="ADAL" clId="{01E37A40-F313-4B49-BEB4-77E77654E3BF}" dt="2021-01-19T13:44:38.736" v="436"/>
        <pc:sldMkLst>
          <pc:docMk/>
          <pc:sldMk cId="3578225128" sldId="266"/>
        </pc:sldMkLst>
        <pc:spChg chg="add del">
          <ac:chgData name="Lesley Tuson" userId="7eb0f776-13a5-4d05-b113-0b097e897dc1" providerId="ADAL" clId="{01E37A40-F313-4B49-BEB4-77E77654E3BF}" dt="2021-01-19T13:27:06.350" v="133" actId="26606"/>
          <ac:spMkLst>
            <pc:docMk/>
            <pc:sldMk cId="3578225128" sldId="266"/>
            <ac:spMk id="8" creationId="{28BA90A1-6BEC-48B7-BBE0-88632622544A}"/>
          </ac:spMkLst>
        </pc:spChg>
        <pc:spChg chg="add del">
          <ac:chgData name="Lesley Tuson" userId="7eb0f776-13a5-4d05-b113-0b097e897dc1" providerId="ADAL" clId="{01E37A40-F313-4B49-BEB4-77E77654E3BF}" dt="2021-01-19T13:27:06.350" v="133" actId="26606"/>
          <ac:spMkLst>
            <pc:docMk/>
            <pc:sldMk cId="3578225128" sldId="266"/>
            <ac:spMk id="10" creationId="{D7950F2D-29CC-4F1C-8AFA-D6AE15BFA243}"/>
          </ac:spMkLst>
        </pc:spChg>
        <pc:picChg chg="add mod">
          <ac:chgData name="Lesley Tuson" userId="7eb0f776-13a5-4d05-b113-0b097e897dc1" providerId="ADAL" clId="{01E37A40-F313-4B49-BEB4-77E77654E3BF}" dt="2021-01-19T13:27:13.062" v="135" actId="14100"/>
          <ac:picMkLst>
            <pc:docMk/>
            <pc:sldMk cId="3578225128" sldId="266"/>
            <ac:picMk id="3" creationId="{B1FD5A1E-2D02-4B56-8C89-1EA6D328BB7F}"/>
          </ac:picMkLst>
        </pc:picChg>
        <pc:picChg chg="add mod">
          <ac:chgData name="Lesley Tuson" userId="7eb0f776-13a5-4d05-b113-0b097e897dc1" providerId="ADAL" clId="{01E37A40-F313-4B49-BEB4-77E77654E3BF}" dt="2021-01-19T13:44:38.736" v="436"/>
          <ac:picMkLst>
            <pc:docMk/>
            <pc:sldMk cId="3578225128" sldId="266"/>
            <ac:picMk id="4" creationId="{36754376-D6F7-4590-8229-2C74572F4D68}"/>
          </ac:picMkLst>
        </pc:picChg>
      </pc:sldChg>
      <pc:sldChg chg="addSp modSp new mod">
        <pc:chgData name="Lesley Tuson" userId="7eb0f776-13a5-4d05-b113-0b097e897dc1" providerId="ADAL" clId="{01E37A40-F313-4B49-BEB4-77E77654E3BF}" dt="2021-01-19T13:47:38.501" v="438"/>
        <pc:sldMkLst>
          <pc:docMk/>
          <pc:sldMk cId="151243114" sldId="267"/>
        </pc:sldMkLst>
        <pc:picChg chg="add mod">
          <ac:chgData name="Lesley Tuson" userId="7eb0f776-13a5-4d05-b113-0b097e897dc1" providerId="ADAL" clId="{01E37A40-F313-4B49-BEB4-77E77654E3BF}" dt="2021-01-19T13:26:58.222" v="132" actId="14100"/>
          <ac:picMkLst>
            <pc:docMk/>
            <pc:sldMk cId="151243114" sldId="267"/>
            <ac:picMk id="3" creationId="{ACA46F3D-0EC0-4E3E-9B59-8643DE16EA54}"/>
          </ac:picMkLst>
        </pc:picChg>
        <pc:picChg chg="add mod">
          <ac:chgData name="Lesley Tuson" userId="7eb0f776-13a5-4d05-b113-0b097e897dc1" providerId="ADAL" clId="{01E37A40-F313-4B49-BEB4-77E77654E3BF}" dt="2021-01-19T13:47:38.501" v="438"/>
          <ac:picMkLst>
            <pc:docMk/>
            <pc:sldMk cId="151243114" sldId="267"/>
            <ac:picMk id="4" creationId="{DB57212B-CC86-4C53-9E40-D88601752CC9}"/>
          </ac:picMkLst>
        </pc:picChg>
      </pc:sldChg>
    </pc:docChg>
  </pc:docChgLst>
  <pc:docChgLst>
    <pc:chgData name="Lesley Tuson" userId="7eb0f776-13a5-4d05-b113-0b097e897dc1" providerId="ADAL" clId="{6D9D631C-2E65-4BA5-93F3-1EC2405428DB}"/>
    <pc:docChg chg="custSel mod addSld modSld sldOrd">
      <pc:chgData name="Lesley Tuson" userId="7eb0f776-13a5-4d05-b113-0b097e897dc1" providerId="ADAL" clId="{6D9D631C-2E65-4BA5-93F3-1EC2405428DB}" dt="2021-01-14T15:44:10.214" v="208"/>
      <pc:docMkLst>
        <pc:docMk/>
      </pc:docMkLst>
      <pc:sldChg chg="addSp delSp modSp mod">
        <pc:chgData name="Lesley Tuson" userId="7eb0f776-13a5-4d05-b113-0b097e897dc1" providerId="ADAL" clId="{6D9D631C-2E65-4BA5-93F3-1EC2405428DB}" dt="2021-01-14T15:14:00.312" v="29"/>
        <pc:sldMkLst>
          <pc:docMk/>
          <pc:sldMk cId="2646162067" sldId="256"/>
        </pc:sldMkLst>
        <pc:spChg chg="mod">
          <ac:chgData name="Lesley Tuson" userId="7eb0f776-13a5-4d05-b113-0b097e897dc1" providerId="ADAL" clId="{6D9D631C-2E65-4BA5-93F3-1EC2405428DB}" dt="2021-01-14T14:54:06.288" v="0" actId="113"/>
          <ac:spMkLst>
            <pc:docMk/>
            <pc:sldMk cId="2646162067" sldId="256"/>
            <ac:spMk id="8" creationId="{B4878879-9AC4-42D8-8A3B-21818A7AC39A}"/>
          </ac:spMkLst>
        </pc:spChg>
        <pc:spChg chg="add mod">
          <ac:chgData name="Lesley Tuson" userId="7eb0f776-13a5-4d05-b113-0b097e897dc1" providerId="ADAL" clId="{6D9D631C-2E65-4BA5-93F3-1EC2405428DB}" dt="2021-01-14T15:02:14.094" v="28" actId="1076"/>
          <ac:spMkLst>
            <pc:docMk/>
            <pc:sldMk cId="2646162067" sldId="256"/>
            <ac:spMk id="15" creationId="{A996E895-EAD6-4E52-A9A6-222504BDDDE4}"/>
          </ac:spMkLst>
        </pc:spChg>
        <pc:picChg chg="mod">
          <ac:chgData name="Lesley Tuson" userId="7eb0f776-13a5-4d05-b113-0b097e897dc1" providerId="ADAL" clId="{6D9D631C-2E65-4BA5-93F3-1EC2405428DB}" dt="2021-01-14T14:54:14.925" v="2" actId="14100"/>
          <ac:picMkLst>
            <pc:docMk/>
            <pc:sldMk cId="2646162067" sldId="256"/>
            <ac:picMk id="12" creationId="{B24E5A62-DB94-4C68-BBBC-6A0F3F1E5319}"/>
          </ac:picMkLst>
        </pc:picChg>
        <pc:picChg chg="add del mod">
          <ac:chgData name="Lesley Tuson" userId="7eb0f776-13a5-4d05-b113-0b097e897dc1" providerId="ADAL" clId="{6D9D631C-2E65-4BA5-93F3-1EC2405428DB}" dt="2021-01-14T14:59:28.154" v="6" actId="21"/>
          <ac:picMkLst>
            <pc:docMk/>
            <pc:sldMk cId="2646162067" sldId="256"/>
            <ac:picMk id="13" creationId="{24898676-1F65-47E1-AD91-7EA0E6D972AE}"/>
          </ac:picMkLst>
        </pc:picChg>
        <pc:picChg chg="add mod">
          <ac:chgData name="Lesley Tuson" userId="7eb0f776-13a5-4d05-b113-0b097e897dc1" providerId="ADAL" clId="{6D9D631C-2E65-4BA5-93F3-1EC2405428DB}" dt="2021-01-14T15:01:33.303" v="11" actId="1076"/>
          <ac:picMkLst>
            <pc:docMk/>
            <pc:sldMk cId="2646162067" sldId="256"/>
            <ac:picMk id="14" creationId="{2498C8D7-B9DF-408C-8490-D727550D59C9}"/>
          </ac:picMkLst>
        </pc:picChg>
        <pc:picChg chg="add mod">
          <ac:chgData name="Lesley Tuson" userId="7eb0f776-13a5-4d05-b113-0b097e897dc1" providerId="ADAL" clId="{6D9D631C-2E65-4BA5-93F3-1EC2405428DB}" dt="2021-01-14T15:14:00.312" v="29"/>
          <ac:picMkLst>
            <pc:docMk/>
            <pc:sldMk cId="2646162067" sldId="256"/>
            <ac:picMk id="16" creationId="{D865645A-0337-4527-83AC-FA63ADE2171B}"/>
          </ac:picMkLst>
        </pc:picChg>
      </pc:sldChg>
      <pc:sldChg chg="addSp delSp modSp mod delAnim delDesignElem">
        <pc:chgData name="Lesley Tuson" userId="7eb0f776-13a5-4d05-b113-0b097e897dc1" providerId="ADAL" clId="{6D9D631C-2E65-4BA5-93F3-1EC2405428DB}" dt="2021-01-14T15:38:09.059" v="204"/>
        <pc:sldMkLst>
          <pc:docMk/>
          <pc:sldMk cId="3479756066" sldId="257"/>
        </pc:sldMkLst>
        <pc:spChg chg="del">
          <ac:chgData name="Lesley Tuson" userId="7eb0f776-13a5-4d05-b113-0b097e897dc1" providerId="ADAL" clId="{6D9D631C-2E65-4BA5-93F3-1EC2405428DB}" dt="2021-01-14T15:29:22.829" v="198"/>
          <ac:spMkLst>
            <pc:docMk/>
            <pc:sldMk cId="3479756066" sldId="257"/>
            <ac:spMk id="8" creationId="{F3060C83-F051-4F0E-ABAD-AA0DFC48B218}"/>
          </ac:spMkLst>
        </pc:spChg>
        <pc:spChg chg="del">
          <ac:chgData name="Lesley Tuson" userId="7eb0f776-13a5-4d05-b113-0b097e897dc1" providerId="ADAL" clId="{6D9D631C-2E65-4BA5-93F3-1EC2405428DB}" dt="2021-01-14T15:29:22.829" v="198"/>
          <ac:spMkLst>
            <pc:docMk/>
            <pc:sldMk cId="3479756066" sldId="257"/>
            <ac:spMk id="10" creationId="{83C98ABE-055B-441F-B07E-44F97F083C39}"/>
          </ac:spMkLst>
        </pc:spChg>
        <pc:spChg chg="del">
          <ac:chgData name="Lesley Tuson" userId="7eb0f776-13a5-4d05-b113-0b097e897dc1" providerId="ADAL" clId="{6D9D631C-2E65-4BA5-93F3-1EC2405428DB}" dt="2021-01-14T15:29:22.829" v="198"/>
          <ac:spMkLst>
            <pc:docMk/>
            <pc:sldMk cId="3479756066" sldId="257"/>
            <ac:spMk id="12" creationId="{29FDB030-9B49-4CED-8CCD-4D99382388AC}"/>
          </ac:spMkLst>
        </pc:spChg>
        <pc:spChg chg="del">
          <ac:chgData name="Lesley Tuson" userId="7eb0f776-13a5-4d05-b113-0b097e897dc1" providerId="ADAL" clId="{6D9D631C-2E65-4BA5-93F3-1EC2405428DB}" dt="2021-01-14T15:29:22.829" v="198"/>
          <ac:spMkLst>
            <pc:docMk/>
            <pc:sldMk cId="3479756066" sldId="257"/>
            <ac:spMk id="14" creationId="{3783CA14-24A1-485C-8B30-D6A5D87987AD}"/>
          </ac:spMkLst>
        </pc:spChg>
        <pc:spChg chg="del">
          <ac:chgData name="Lesley Tuson" userId="7eb0f776-13a5-4d05-b113-0b097e897dc1" providerId="ADAL" clId="{6D9D631C-2E65-4BA5-93F3-1EC2405428DB}" dt="2021-01-14T15:29:22.829" v="198"/>
          <ac:spMkLst>
            <pc:docMk/>
            <pc:sldMk cId="3479756066" sldId="257"/>
            <ac:spMk id="16" creationId="{9A97C86A-04D6-40F7-AE84-31AB43E6A846}"/>
          </ac:spMkLst>
        </pc:spChg>
        <pc:spChg chg="del">
          <ac:chgData name="Lesley Tuson" userId="7eb0f776-13a5-4d05-b113-0b097e897dc1" providerId="ADAL" clId="{6D9D631C-2E65-4BA5-93F3-1EC2405428DB}" dt="2021-01-14T15:29:22.829" v="198"/>
          <ac:spMkLst>
            <pc:docMk/>
            <pc:sldMk cId="3479756066" sldId="257"/>
            <ac:spMk id="18" creationId="{FF9F2414-84E8-453E-B1F3-389FDE8192D9}"/>
          </ac:spMkLst>
        </pc:spChg>
        <pc:spChg chg="del">
          <ac:chgData name="Lesley Tuson" userId="7eb0f776-13a5-4d05-b113-0b097e897dc1" providerId="ADAL" clId="{6D9D631C-2E65-4BA5-93F3-1EC2405428DB}" dt="2021-01-14T15:29:22.829" v="198"/>
          <ac:spMkLst>
            <pc:docMk/>
            <pc:sldMk cId="3479756066" sldId="257"/>
            <ac:spMk id="20" creationId="{3ECA69A1-7536-43AC-85EF-C7106179F5ED}"/>
          </ac:spMkLst>
        </pc:spChg>
        <pc:picChg chg="add del mod">
          <ac:chgData name="Lesley Tuson" userId="7eb0f776-13a5-4d05-b113-0b097e897dc1" providerId="ADAL" clId="{6D9D631C-2E65-4BA5-93F3-1EC2405428DB}" dt="2021-01-14T15:37:04.504" v="203" actId="21"/>
          <ac:picMkLst>
            <pc:docMk/>
            <pc:sldMk cId="3479756066" sldId="257"/>
            <ac:picMk id="4" creationId="{352DB90B-D2CB-44A4-B5A9-081B32F6B8A9}"/>
          </ac:picMkLst>
        </pc:picChg>
        <pc:picChg chg="add mod">
          <ac:chgData name="Lesley Tuson" userId="7eb0f776-13a5-4d05-b113-0b097e897dc1" providerId="ADAL" clId="{6D9D631C-2E65-4BA5-93F3-1EC2405428DB}" dt="2021-01-14T15:38:09.059" v="204"/>
          <ac:picMkLst>
            <pc:docMk/>
            <pc:sldMk cId="3479756066" sldId="257"/>
            <ac:picMk id="5" creationId="{9D851132-CE38-4AD4-80C5-7D59504DA5F3}"/>
          </ac:picMkLst>
        </pc:picChg>
      </pc:sldChg>
      <pc:sldChg chg="addSp delSp modSp delDesignElem">
        <pc:chgData name="Lesley Tuson" userId="7eb0f776-13a5-4d05-b113-0b097e897dc1" providerId="ADAL" clId="{6D9D631C-2E65-4BA5-93F3-1EC2405428DB}" dt="2021-01-14T15:39:06.044" v="205"/>
        <pc:sldMkLst>
          <pc:docMk/>
          <pc:sldMk cId="329511018" sldId="258"/>
        </pc:sldMkLst>
        <pc:spChg chg="del">
          <ac:chgData name="Lesley Tuson" userId="7eb0f776-13a5-4d05-b113-0b097e897dc1" providerId="ADAL" clId="{6D9D631C-2E65-4BA5-93F3-1EC2405428DB}" dt="2021-01-14T15:29:22.829" v="198"/>
          <ac:spMkLst>
            <pc:docMk/>
            <pc:sldMk cId="329511018" sldId="258"/>
            <ac:spMk id="8" creationId="{86FF76B9-219D-4469-AF87-0236D29032F1}"/>
          </ac:spMkLst>
        </pc:spChg>
        <pc:spChg chg="del">
          <ac:chgData name="Lesley Tuson" userId="7eb0f776-13a5-4d05-b113-0b097e897dc1" providerId="ADAL" clId="{6D9D631C-2E65-4BA5-93F3-1EC2405428DB}" dt="2021-01-14T15:29:22.829" v="198"/>
          <ac:spMkLst>
            <pc:docMk/>
            <pc:sldMk cId="329511018" sldId="258"/>
            <ac:spMk id="14" creationId="{2E80C965-DB6D-4F81-9E9E-B027384D0BD6}"/>
          </ac:spMkLst>
        </pc:spChg>
        <pc:spChg chg="del">
          <ac:chgData name="Lesley Tuson" userId="7eb0f776-13a5-4d05-b113-0b097e897dc1" providerId="ADAL" clId="{6D9D631C-2E65-4BA5-93F3-1EC2405428DB}" dt="2021-01-14T15:29:22.829" v="198"/>
          <ac:spMkLst>
            <pc:docMk/>
            <pc:sldMk cId="329511018" sldId="258"/>
            <ac:spMk id="16" creationId="{633C5E46-DAC5-4661-9C87-22B08E2A512F}"/>
          </ac:spMkLst>
        </pc:spChg>
        <pc:grpChg chg="del">
          <ac:chgData name="Lesley Tuson" userId="7eb0f776-13a5-4d05-b113-0b097e897dc1" providerId="ADAL" clId="{6D9D631C-2E65-4BA5-93F3-1EC2405428DB}" dt="2021-01-14T15:29:22.829" v="198"/>
          <ac:grpSpMkLst>
            <pc:docMk/>
            <pc:sldMk cId="329511018" sldId="258"/>
            <ac:grpSpMk id="10" creationId="{DB88BD78-87E1-424D-B479-C37D8E41B12E}"/>
          </ac:grpSpMkLst>
        </pc:grpChg>
        <pc:picChg chg="add mod">
          <ac:chgData name="Lesley Tuson" userId="7eb0f776-13a5-4d05-b113-0b097e897dc1" providerId="ADAL" clId="{6D9D631C-2E65-4BA5-93F3-1EC2405428DB}" dt="2021-01-14T15:39:06.044" v="205"/>
          <ac:picMkLst>
            <pc:docMk/>
            <pc:sldMk cId="329511018" sldId="258"/>
            <ac:picMk id="5" creationId="{635360FC-DB21-4FB3-AF1F-6F41CDBFFDA6}"/>
          </ac:picMkLst>
        </pc:picChg>
      </pc:sldChg>
      <pc:sldChg chg="addSp delSp modSp mod setBg delAnim">
        <pc:chgData name="Lesley Tuson" userId="7eb0f776-13a5-4d05-b113-0b097e897dc1" providerId="ADAL" clId="{6D9D631C-2E65-4BA5-93F3-1EC2405428DB}" dt="2021-01-14T15:36:19.079" v="202"/>
        <pc:sldMkLst>
          <pc:docMk/>
          <pc:sldMk cId="1446460358" sldId="259"/>
        </pc:sldMkLst>
        <pc:spChg chg="mod">
          <ac:chgData name="Lesley Tuson" userId="7eb0f776-13a5-4d05-b113-0b097e897dc1" providerId="ADAL" clId="{6D9D631C-2E65-4BA5-93F3-1EC2405428DB}" dt="2021-01-14T15:19:20.933" v="165" actId="20577"/>
          <ac:spMkLst>
            <pc:docMk/>
            <pc:sldMk cId="1446460358" sldId="259"/>
            <ac:spMk id="3" creationId="{4203AE73-B885-4EC1-B1F3-55C0F99668DA}"/>
          </ac:spMkLst>
        </pc:spChg>
        <pc:picChg chg="add del mod">
          <ac:chgData name="Lesley Tuson" userId="7eb0f776-13a5-4d05-b113-0b097e897dc1" providerId="ADAL" clId="{6D9D631C-2E65-4BA5-93F3-1EC2405428DB}" dt="2021-01-14T15:19:43.323" v="167" actId="21"/>
          <ac:picMkLst>
            <pc:docMk/>
            <pc:sldMk cId="1446460358" sldId="259"/>
            <ac:picMk id="7" creationId="{5CDB465D-B1F9-43B3-ABD0-C1A704266782}"/>
          </ac:picMkLst>
        </pc:picChg>
        <pc:picChg chg="add mod">
          <ac:chgData name="Lesley Tuson" userId="7eb0f776-13a5-4d05-b113-0b097e897dc1" providerId="ADAL" clId="{6D9D631C-2E65-4BA5-93F3-1EC2405428DB}" dt="2021-01-14T15:36:19.079" v="202"/>
          <ac:picMkLst>
            <pc:docMk/>
            <pc:sldMk cId="1446460358" sldId="259"/>
            <ac:picMk id="8" creationId="{BC6A3580-1DA0-4D42-BE31-D519089F3F44}"/>
          </ac:picMkLst>
        </pc:picChg>
      </pc:sldChg>
      <pc:sldChg chg="addSp modSp">
        <pc:chgData name="Lesley Tuson" userId="7eb0f776-13a5-4d05-b113-0b097e897dc1" providerId="ADAL" clId="{6D9D631C-2E65-4BA5-93F3-1EC2405428DB}" dt="2021-01-14T15:43:10.795" v="207"/>
        <pc:sldMkLst>
          <pc:docMk/>
          <pc:sldMk cId="3784195487" sldId="260"/>
        </pc:sldMkLst>
        <pc:picChg chg="add mod">
          <ac:chgData name="Lesley Tuson" userId="7eb0f776-13a5-4d05-b113-0b097e897dc1" providerId="ADAL" clId="{6D9D631C-2E65-4BA5-93F3-1EC2405428DB}" dt="2021-01-14T15:43:10.795" v="207"/>
          <ac:picMkLst>
            <pc:docMk/>
            <pc:sldMk cId="3784195487" sldId="260"/>
            <ac:picMk id="6" creationId="{BA375051-E51A-40F8-AADB-FDAD54CBBDBC}"/>
          </ac:picMkLst>
        </pc:picChg>
      </pc:sldChg>
      <pc:sldChg chg="addSp delSp modSp new mod ord setBg delDesignElem">
        <pc:chgData name="Lesley Tuson" userId="7eb0f776-13a5-4d05-b113-0b097e897dc1" providerId="ADAL" clId="{6D9D631C-2E65-4BA5-93F3-1EC2405428DB}" dt="2021-01-14T15:40:18.532" v="206"/>
        <pc:sldMkLst>
          <pc:docMk/>
          <pc:sldMk cId="474015267" sldId="261"/>
        </pc:sldMkLst>
        <pc:spChg chg="add del">
          <ac:chgData name="Lesley Tuson" userId="7eb0f776-13a5-4d05-b113-0b097e897dc1" providerId="ADAL" clId="{6D9D631C-2E65-4BA5-93F3-1EC2405428DB}" dt="2021-01-14T15:29:22.829" v="198"/>
          <ac:spMkLst>
            <pc:docMk/>
            <pc:sldMk cId="474015267" sldId="261"/>
            <ac:spMk id="8" creationId="{F3060C83-F051-4F0E-ABAD-AA0DFC48B218}"/>
          </ac:spMkLst>
        </pc:spChg>
        <pc:spChg chg="add del">
          <ac:chgData name="Lesley Tuson" userId="7eb0f776-13a5-4d05-b113-0b097e897dc1" providerId="ADAL" clId="{6D9D631C-2E65-4BA5-93F3-1EC2405428DB}" dt="2021-01-14T15:29:22.829" v="198"/>
          <ac:spMkLst>
            <pc:docMk/>
            <pc:sldMk cId="474015267" sldId="261"/>
            <ac:spMk id="10" creationId="{83C98ABE-055B-441F-B07E-44F97F083C39}"/>
          </ac:spMkLst>
        </pc:spChg>
        <pc:spChg chg="add del">
          <ac:chgData name="Lesley Tuson" userId="7eb0f776-13a5-4d05-b113-0b097e897dc1" providerId="ADAL" clId="{6D9D631C-2E65-4BA5-93F3-1EC2405428DB}" dt="2021-01-14T15:29:22.829" v="198"/>
          <ac:spMkLst>
            <pc:docMk/>
            <pc:sldMk cId="474015267" sldId="261"/>
            <ac:spMk id="12" creationId="{29FDB030-9B49-4CED-8CCD-4D99382388AC}"/>
          </ac:spMkLst>
        </pc:spChg>
        <pc:spChg chg="add del">
          <ac:chgData name="Lesley Tuson" userId="7eb0f776-13a5-4d05-b113-0b097e897dc1" providerId="ADAL" clId="{6D9D631C-2E65-4BA5-93F3-1EC2405428DB}" dt="2021-01-14T15:29:22.829" v="198"/>
          <ac:spMkLst>
            <pc:docMk/>
            <pc:sldMk cId="474015267" sldId="261"/>
            <ac:spMk id="14" creationId="{3783CA14-24A1-485C-8B30-D6A5D87987AD}"/>
          </ac:spMkLst>
        </pc:spChg>
        <pc:spChg chg="add del">
          <ac:chgData name="Lesley Tuson" userId="7eb0f776-13a5-4d05-b113-0b097e897dc1" providerId="ADAL" clId="{6D9D631C-2E65-4BA5-93F3-1EC2405428DB}" dt="2021-01-14T15:29:22.829" v="198"/>
          <ac:spMkLst>
            <pc:docMk/>
            <pc:sldMk cId="474015267" sldId="261"/>
            <ac:spMk id="16" creationId="{9A97C86A-04D6-40F7-AE84-31AB43E6A846}"/>
          </ac:spMkLst>
        </pc:spChg>
        <pc:spChg chg="add del">
          <ac:chgData name="Lesley Tuson" userId="7eb0f776-13a5-4d05-b113-0b097e897dc1" providerId="ADAL" clId="{6D9D631C-2E65-4BA5-93F3-1EC2405428DB}" dt="2021-01-14T15:29:22.829" v="198"/>
          <ac:spMkLst>
            <pc:docMk/>
            <pc:sldMk cId="474015267" sldId="261"/>
            <ac:spMk id="18" creationId="{FF9F2414-84E8-453E-B1F3-389FDE8192D9}"/>
          </ac:spMkLst>
        </pc:spChg>
        <pc:spChg chg="add del">
          <ac:chgData name="Lesley Tuson" userId="7eb0f776-13a5-4d05-b113-0b097e897dc1" providerId="ADAL" clId="{6D9D631C-2E65-4BA5-93F3-1EC2405428DB}" dt="2021-01-14T15:29:22.829" v="198"/>
          <ac:spMkLst>
            <pc:docMk/>
            <pc:sldMk cId="474015267" sldId="261"/>
            <ac:spMk id="20" creationId="{3ECA69A1-7536-43AC-85EF-C7106179F5ED}"/>
          </ac:spMkLst>
        </pc:spChg>
        <pc:picChg chg="add mod">
          <ac:chgData name="Lesley Tuson" userId="7eb0f776-13a5-4d05-b113-0b097e897dc1" providerId="ADAL" clId="{6D9D631C-2E65-4BA5-93F3-1EC2405428DB}" dt="2021-01-14T15:23:16.303" v="172" actId="14100"/>
          <ac:picMkLst>
            <pc:docMk/>
            <pc:sldMk cId="474015267" sldId="261"/>
            <ac:picMk id="3" creationId="{FF192D6C-99AA-4A43-A139-25BB1BDC484B}"/>
          </ac:picMkLst>
        </pc:picChg>
        <pc:picChg chg="add mod">
          <ac:chgData name="Lesley Tuson" userId="7eb0f776-13a5-4d05-b113-0b097e897dc1" providerId="ADAL" clId="{6D9D631C-2E65-4BA5-93F3-1EC2405428DB}" dt="2021-01-14T15:40:18.532" v="206"/>
          <ac:picMkLst>
            <pc:docMk/>
            <pc:sldMk cId="474015267" sldId="261"/>
            <ac:picMk id="4" creationId="{A949F742-70A2-4C98-995D-432B84386C5B}"/>
          </ac:picMkLst>
        </pc:picChg>
      </pc:sldChg>
      <pc:sldChg chg="addSp delSp modSp new mod setBg delDesignElem">
        <pc:chgData name="Lesley Tuson" userId="7eb0f776-13a5-4d05-b113-0b097e897dc1" providerId="ADAL" clId="{6D9D631C-2E65-4BA5-93F3-1EC2405428DB}" dt="2021-01-14T15:44:10.214" v="208"/>
        <pc:sldMkLst>
          <pc:docMk/>
          <pc:sldMk cId="3190050292" sldId="262"/>
        </pc:sldMkLst>
        <pc:spChg chg="add del">
          <ac:chgData name="Lesley Tuson" userId="7eb0f776-13a5-4d05-b113-0b097e897dc1" providerId="ADAL" clId="{6D9D631C-2E65-4BA5-93F3-1EC2405428DB}" dt="2021-01-14T15:29:22.829" v="198"/>
          <ac:spMkLst>
            <pc:docMk/>
            <pc:sldMk cId="3190050292" sldId="262"/>
            <ac:spMk id="8" creationId="{F3060C83-F051-4F0E-ABAD-AA0DFC48B218}"/>
          </ac:spMkLst>
        </pc:spChg>
        <pc:spChg chg="add del">
          <ac:chgData name="Lesley Tuson" userId="7eb0f776-13a5-4d05-b113-0b097e897dc1" providerId="ADAL" clId="{6D9D631C-2E65-4BA5-93F3-1EC2405428DB}" dt="2021-01-14T15:29:22.829" v="198"/>
          <ac:spMkLst>
            <pc:docMk/>
            <pc:sldMk cId="3190050292" sldId="262"/>
            <ac:spMk id="10" creationId="{83C98ABE-055B-441F-B07E-44F97F083C39}"/>
          </ac:spMkLst>
        </pc:spChg>
        <pc:spChg chg="add del">
          <ac:chgData name="Lesley Tuson" userId="7eb0f776-13a5-4d05-b113-0b097e897dc1" providerId="ADAL" clId="{6D9D631C-2E65-4BA5-93F3-1EC2405428DB}" dt="2021-01-14T15:29:22.829" v="198"/>
          <ac:spMkLst>
            <pc:docMk/>
            <pc:sldMk cId="3190050292" sldId="262"/>
            <ac:spMk id="12" creationId="{29FDB030-9B49-4CED-8CCD-4D99382388AC}"/>
          </ac:spMkLst>
        </pc:spChg>
        <pc:spChg chg="add del">
          <ac:chgData name="Lesley Tuson" userId="7eb0f776-13a5-4d05-b113-0b097e897dc1" providerId="ADAL" clId="{6D9D631C-2E65-4BA5-93F3-1EC2405428DB}" dt="2021-01-14T15:29:22.829" v="198"/>
          <ac:spMkLst>
            <pc:docMk/>
            <pc:sldMk cId="3190050292" sldId="262"/>
            <ac:spMk id="14" creationId="{3783CA14-24A1-485C-8B30-D6A5D87987AD}"/>
          </ac:spMkLst>
        </pc:spChg>
        <pc:spChg chg="add del">
          <ac:chgData name="Lesley Tuson" userId="7eb0f776-13a5-4d05-b113-0b097e897dc1" providerId="ADAL" clId="{6D9D631C-2E65-4BA5-93F3-1EC2405428DB}" dt="2021-01-14T15:29:22.829" v="198"/>
          <ac:spMkLst>
            <pc:docMk/>
            <pc:sldMk cId="3190050292" sldId="262"/>
            <ac:spMk id="16" creationId="{9A97C86A-04D6-40F7-AE84-31AB43E6A846}"/>
          </ac:spMkLst>
        </pc:spChg>
        <pc:spChg chg="add del">
          <ac:chgData name="Lesley Tuson" userId="7eb0f776-13a5-4d05-b113-0b097e897dc1" providerId="ADAL" clId="{6D9D631C-2E65-4BA5-93F3-1EC2405428DB}" dt="2021-01-14T15:29:22.829" v="198"/>
          <ac:spMkLst>
            <pc:docMk/>
            <pc:sldMk cId="3190050292" sldId="262"/>
            <ac:spMk id="18" creationId="{FF9F2414-84E8-453E-B1F3-389FDE8192D9}"/>
          </ac:spMkLst>
        </pc:spChg>
        <pc:spChg chg="add del">
          <ac:chgData name="Lesley Tuson" userId="7eb0f776-13a5-4d05-b113-0b097e897dc1" providerId="ADAL" clId="{6D9D631C-2E65-4BA5-93F3-1EC2405428DB}" dt="2021-01-14T15:29:22.829" v="198"/>
          <ac:spMkLst>
            <pc:docMk/>
            <pc:sldMk cId="3190050292" sldId="262"/>
            <ac:spMk id="20" creationId="{3ECA69A1-7536-43AC-85EF-C7106179F5ED}"/>
          </ac:spMkLst>
        </pc:spChg>
        <pc:picChg chg="add mod">
          <ac:chgData name="Lesley Tuson" userId="7eb0f776-13a5-4d05-b113-0b097e897dc1" providerId="ADAL" clId="{6D9D631C-2E65-4BA5-93F3-1EC2405428DB}" dt="2021-01-14T15:25:17.510" v="178" actId="26606"/>
          <ac:picMkLst>
            <pc:docMk/>
            <pc:sldMk cId="3190050292" sldId="262"/>
            <ac:picMk id="3" creationId="{A3D760CA-FDCD-4A30-90E1-4044BAA27A57}"/>
          </ac:picMkLst>
        </pc:picChg>
        <pc:picChg chg="add mod">
          <ac:chgData name="Lesley Tuson" userId="7eb0f776-13a5-4d05-b113-0b097e897dc1" providerId="ADAL" clId="{6D9D631C-2E65-4BA5-93F3-1EC2405428DB}" dt="2021-01-14T15:44:10.214" v="208"/>
          <ac:picMkLst>
            <pc:docMk/>
            <pc:sldMk cId="3190050292" sldId="262"/>
            <ac:picMk id="4" creationId="{D87B25F4-785C-4EED-9D19-3EAEE133A78F}"/>
          </ac:picMkLst>
        </pc:picChg>
      </pc:sldChg>
      <pc:sldChg chg="addSp delSp modSp new mod setBg delDesignElem">
        <pc:chgData name="Lesley Tuson" userId="7eb0f776-13a5-4d05-b113-0b097e897dc1" providerId="ADAL" clId="{6D9D631C-2E65-4BA5-93F3-1EC2405428DB}" dt="2021-01-14T15:29:22.829" v="198"/>
        <pc:sldMkLst>
          <pc:docMk/>
          <pc:sldMk cId="1592530357" sldId="263"/>
        </pc:sldMkLst>
        <pc:spChg chg="add del">
          <ac:chgData name="Lesley Tuson" userId="7eb0f776-13a5-4d05-b113-0b097e897dc1" providerId="ADAL" clId="{6D9D631C-2E65-4BA5-93F3-1EC2405428DB}" dt="2021-01-14T15:29:22.829" v="198"/>
          <ac:spMkLst>
            <pc:docMk/>
            <pc:sldMk cId="1592530357" sldId="263"/>
            <ac:spMk id="8" creationId="{46D6306C-ED4F-4AAE-B4A5-EEA6AFAD726E}"/>
          </ac:spMkLst>
        </pc:spChg>
        <pc:spChg chg="add del">
          <ac:chgData name="Lesley Tuson" userId="7eb0f776-13a5-4d05-b113-0b097e897dc1" providerId="ADAL" clId="{6D9D631C-2E65-4BA5-93F3-1EC2405428DB}" dt="2021-01-14T15:29:22.829" v="198"/>
          <ac:spMkLst>
            <pc:docMk/>
            <pc:sldMk cId="1592530357" sldId="263"/>
            <ac:spMk id="10" creationId="{0EC5361D-F897-4856-B945-0455A365EB24}"/>
          </ac:spMkLst>
        </pc:spChg>
        <pc:spChg chg="add del">
          <ac:chgData name="Lesley Tuson" userId="7eb0f776-13a5-4d05-b113-0b097e897dc1" providerId="ADAL" clId="{6D9D631C-2E65-4BA5-93F3-1EC2405428DB}" dt="2021-01-14T15:29:22.829" v="198"/>
          <ac:spMkLst>
            <pc:docMk/>
            <pc:sldMk cId="1592530357" sldId="263"/>
            <ac:spMk id="12" creationId="{4508C0C5-2268-42B5-B3C8-4D0899E05F8C}"/>
          </ac:spMkLst>
        </pc:spChg>
        <pc:spChg chg="add del">
          <ac:chgData name="Lesley Tuson" userId="7eb0f776-13a5-4d05-b113-0b097e897dc1" providerId="ADAL" clId="{6D9D631C-2E65-4BA5-93F3-1EC2405428DB}" dt="2021-01-14T15:29:22.829" v="198"/>
          <ac:spMkLst>
            <pc:docMk/>
            <pc:sldMk cId="1592530357" sldId="263"/>
            <ac:spMk id="14" creationId="{141ACBDB-38F8-4B34-8183-BD95B4E55A62}"/>
          </ac:spMkLst>
        </pc:spChg>
        <pc:spChg chg="add del">
          <ac:chgData name="Lesley Tuson" userId="7eb0f776-13a5-4d05-b113-0b097e897dc1" providerId="ADAL" clId="{6D9D631C-2E65-4BA5-93F3-1EC2405428DB}" dt="2021-01-14T15:29:22.829" v="198"/>
          <ac:spMkLst>
            <pc:docMk/>
            <pc:sldMk cId="1592530357" sldId="263"/>
            <ac:spMk id="16" creationId="{DE00DB52-3455-4E2F-867B-A6D0516E175B}"/>
          </ac:spMkLst>
        </pc:spChg>
        <pc:spChg chg="add del">
          <ac:chgData name="Lesley Tuson" userId="7eb0f776-13a5-4d05-b113-0b097e897dc1" providerId="ADAL" clId="{6D9D631C-2E65-4BA5-93F3-1EC2405428DB}" dt="2021-01-14T15:29:22.829" v="198"/>
          <ac:spMkLst>
            <pc:docMk/>
            <pc:sldMk cId="1592530357" sldId="263"/>
            <ac:spMk id="18" creationId="{9E914C83-E0D8-4953-92D5-169D28CB43AE}"/>
          </ac:spMkLst>
        </pc:spChg>
        <pc:spChg chg="add del">
          <ac:chgData name="Lesley Tuson" userId="7eb0f776-13a5-4d05-b113-0b097e897dc1" providerId="ADAL" clId="{6D9D631C-2E65-4BA5-93F3-1EC2405428DB}" dt="2021-01-14T15:29:22.829" v="198"/>
          <ac:spMkLst>
            <pc:docMk/>
            <pc:sldMk cId="1592530357" sldId="263"/>
            <ac:spMk id="20" creationId="{3512E083-F550-46AF-8490-767ECFD00CB7}"/>
          </ac:spMkLst>
        </pc:spChg>
        <pc:picChg chg="add mod">
          <ac:chgData name="Lesley Tuson" userId="7eb0f776-13a5-4d05-b113-0b097e897dc1" providerId="ADAL" clId="{6D9D631C-2E65-4BA5-93F3-1EC2405428DB}" dt="2021-01-14T15:26:26.647" v="185" actId="1076"/>
          <ac:picMkLst>
            <pc:docMk/>
            <pc:sldMk cId="1592530357" sldId="263"/>
            <ac:picMk id="3" creationId="{E3E3DA70-26EC-40FC-8C4B-A6237A632C39}"/>
          </ac:picMkLst>
        </pc:picChg>
      </pc:sldChg>
      <pc:sldChg chg="addSp delSp modSp new mod setBg delDesignElem">
        <pc:chgData name="Lesley Tuson" userId="7eb0f776-13a5-4d05-b113-0b097e897dc1" providerId="ADAL" clId="{6D9D631C-2E65-4BA5-93F3-1EC2405428DB}" dt="2021-01-14T15:29:22.829" v="198"/>
        <pc:sldMkLst>
          <pc:docMk/>
          <pc:sldMk cId="4014749578" sldId="264"/>
        </pc:sldMkLst>
        <pc:spChg chg="add del">
          <ac:chgData name="Lesley Tuson" userId="7eb0f776-13a5-4d05-b113-0b097e897dc1" providerId="ADAL" clId="{6D9D631C-2E65-4BA5-93F3-1EC2405428DB}" dt="2021-01-14T15:29:22.829" v="198"/>
          <ac:spMkLst>
            <pc:docMk/>
            <pc:sldMk cId="4014749578" sldId="264"/>
            <ac:spMk id="8" creationId="{F3060C83-F051-4F0E-ABAD-AA0DFC48B218}"/>
          </ac:spMkLst>
        </pc:spChg>
        <pc:spChg chg="add del">
          <ac:chgData name="Lesley Tuson" userId="7eb0f776-13a5-4d05-b113-0b097e897dc1" providerId="ADAL" clId="{6D9D631C-2E65-4BA5-93F3-1EC2405428DB}" dt="2021-01-14T15:29:22.829" v="198"/>
          <ac:spMkLst>
            <pc:docMk/>
            <pc:sldMk cId="4014749578" sldId="264"/>
            <ac:spMk id="10" creationId="{83C98ABE-055B-441F-B07E-44F97F083C39}"/>
          </ac:spMkLst>
        </pc:spChg>
        <pc:spChg chg="add del">
          <ac:chgData name="Lesley Tuson" userId="7eb0f776-13a5-4d05-b113-0b097e897dc1" providerId="ADAL" clId="{6D9D631C-2E65-4BA5-93F3-1EC2405428DB}" dt="2021-01-14T15:29:22.829" v="198"/>
          <ac:spMkLst>
            <pc:docMk/>
            <pc:sldMk cId="4014749578" sldId="264"/>
            <ac:spMk id="12" creationId="{29FDB030-9B49-4CED-8CCD-4D99382388AC}"/>
          </ac:spMkLst>
        </pc:spChg>
        <pc:spChg chg="add del">
          <ac:chgData name="Lesley Tuson" userId="7eb0f776-13a5-4d05-b113-0b097e897dc1" providerId="ADAL" clId="{6D9D631C-2E65-4BA5-93F3-1EC2405428DB}" dt="2021-01-14T15:29:22.829" v="198"/>
          <ac:spMkLst>
            <pc:docMk/>
            <pc:sldMk cId="4014749578" sldId="264"/>
            <ac:spMk id="14" creationId="{3783CA14-24A1-485C-8B30-D6A5D87987AD}"/>
          </ac:spMkLst>
        </pc:spChg>
        <pc:spChg chg="add del">
          <ac:chgData name="Lesley Tuson" userId="7eb0f776-13a5-4d05-b113-0b097e897dc1" providerId="ADAL" clId="{6D9D631C-2E65-4BA5-93F3-1EC2405428DB}" dt="2021-01-14T15:29:22.829" v="198"/>
          <ac:spMkLst>
            <pc:docMk/>
            <pc:sldMk cId="4014749578" sldId="264"/>
            <ac:spMk id="16" creationId="{9A97C86A-04D6-40F7-AE84-31AB43E6A846}"/>
          </ac:spMkLst>
        </pc:spChg>
        <pc:spChg chg="add del">
          <ac:chgData name="Lesley Tuson" userId="7eb0f776-13a5-4d05-b113-0b097e897dc1" providerId="ADAL" clId="{6D9D631C-2E65-4BA5-93F3-1EC2405428DB}" dt="2021-01-14T15:29:22.829" v="198"/>
          <ac:spMkLst>
            <pc:docMk/>
            <pc:sldMk cId="4014749578" sldId="264"/>
            <ac:spMk id="18" creationId="{FF9F2414-84E8-453E-B1F3-389FDE8192D9}"/>
          </ac:spMkLst>
        </pc:spChg>
        <pc:spChg chg="add del">
          <ac:chgData name="Lesley Tuson" userId="7eb0f776-13a5-4d05-b113-0b097e897dc1" providerId="ADAL" clId="{6D9D631C-2E65-4BA5-93F3-1EC2405428DB}" dt="2021-01-14T15:29:22.829" v="198"/>
          <ac:spMkLst>
            <pc:docMk/>
            <pc:sldMk cId="4014749578" sldId="264"/>
            <ac:spMk id="20" creationId="{3ECA69A1-7536-43AC-85EF-C7106179F5ED}"/>
          </ac:spMkLst>
        </pc:spChg>
        <pc:picChg chg="add mod">
          <ac:chgData name="Lesley Tuson" userId="7eb0f776-13a5-4d05-b113-0b097e897dc1" providerId="ADAL" clId="{6D9D631C-2E65-4BA5-93F3-1EC2405428DB}" dt="2021-01-14T15:27:03.814" v="189" actId="26606"/>
          <ac:picMkLst>
            <pc:docMk/>
            <pc:sldMk cId="4014749578" sldId="264"/>
            <ac:picMk id="3" creationId="{2DF2F0B0-339A-4A92-B24F-B133F0E9256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F5720EE-AA8D-47E3-873E-E4E55B4EDBD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7633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720EE-AA8D-47E3-873E-E4E55B4EDBD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4055281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5720EE-AA8D-47E3-873E-E4E55B4EDBD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1375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5720EE-AA8D-47E3-873E-E4E55B4EDBD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2262588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5720EE-AA8D-47E3-873E-E4E55B4EDBD1}"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78237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5720EE-AA8D-47E3-873E-E4E55B4EDBD1}"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3454055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5720EE-AA8D-47E3-873E-E4E55B4EDBD1}"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1878863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5720EE-AA8D-47E3-873E-E4E55B4EDBD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1648192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5720EE-AA8D-47E3-873E-E4E55B4EDBD1}"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6CF7A2-17C7-431C-A64A-9D264D49A68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4474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720EE-AA8D-47E3-873E-E4E55B4EDBD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spTree>
    <p:extLst>
      <p:ext uri="{BB962C8B-B14F-4D97-AF65-F5344CB8AC3E}">
        <p14:creationId xmlns:p14="http://schemas.microsoft.com/office/powerpoint/2010/main" val="316158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720EE-AA8D-47E3-873E-E4E55B4EDBD1}"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6CF7A2-17C7-431C-A64A-9D264D49A68F}"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310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F5720EE-AA8D-47E3-873E-E4E55B4EDBD1}" type="datetimeFigureOut">
              <a:rPr lang="en-GB" smtClean="0"/>
              <a:t>19/01/2021</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716CF7A2-17C7-431C-A64A-9D264D49A68F}"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20941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3.png"/><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3.png"/><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4878879-9AC4-42D8-8A3B-21818A7AC39A}"/>
              </a:ext>
            </a:extLst>
          </p:cNvPr>
          <p:cNvSpPr txBox="1"/>
          <p:nvPr/>
        </p:nvSpPr>
        <p:spPr>
          <a:xfrm>
            <a:off x="668784" y="540406"/>
            <a:ext cx="1771319" cy="646331"/>
          </a:xfrm>
          <a:prstGeom prst="rect">
            <a:avLst/>
          </a:prstGeom>
          <a:noFill/>
        </p:spPr>
        <p:txBody>
          <a:bodyPr wrap="none" rtlCol="0">
            <a:spAutoFit/>
          </a:bodyPr>
          <a:lstStyle/>
          <a:p>
            <a:r>
              <a:rPr lang="en-US" sz="3600" b="1" dirty="0"/>
              <a:t>Monday</a:t>
            </a:r>
            <a:endParaRPr lang="en-GB" sz="3600" b="1" dirty="0"/>
          </a:p>
        </p:txBody>
      </p:sp>
      <p:sp>
        <p:nvSpPr>
          <p:cNvPr id="10" name="TextBox 9">
            <a:extLst>
              <a:ext uri="{FF2B5EF4-FFF2-40B4-BE49-F238E27FC236}">
                <a16:creationId xmlns:a16="http://schemas.microsoft.com/office/drawing/2014/main" id="{1832940A-D318-4339-9BC9-2A3F5CC56924}"/>
              </a:ext>
            </a:extLst>
          </p:cNvPr>
          <p:cNvSpPr txBox="1"/>
          <p:nvPr/>
        </p:nvSpPr>
        <p:spPr>
          <a:xfrm>
            <a:off x="733683" y="1412058"/>
            <a:ext cx="6094520" cy="1077218"/>
          </a:xfrm>
          <a:prstGeom prst="rect">
            <a:avLst/>
          </a:prstGeom>
          <a:noFill/>
        </p:spPr>
        <p:txBody>
          <a:bodyPr wrap="square">
            <a:spAutoFit/>
          </a:bodyPr>
          <a:lstStyle/>
          <a:p>
            <a:r>
              <a:rPr lang="en-US" sz="3200" dirty="0"/>
              <a:t>Read Chapters 9 &amp; 10 of The Lion, the Witch and the Wardrobe.</a:t>
            </a:r>
          </a:p>
        </p:txBody>
      </p:sp>
      <p:pic>
        <p:nvPicPr>
          <p:cNvPr id="12" name="Picture 11">
            <a:extLst>
              <a:ext uri="{FF2B5EF4-FFF2-40B4-BE49-F238E27FC236}">
                <a16:creationId xmlns:a16="http://schemas.microsoft.com/office/drawing/2014/main" id="{B24E5A62-DB94-4C68-BBBC-6A0F3F1E5319}"/>
              </a:ext>
            </a:extLst>
          </p:cNvPr>
          <p:cNvPicPr>
            <a:picLocks noChangeAspect="1"/>
          </p:cNvPicPr>
          <p:nvPr/>
        </p:nvPicPr>
        <p:blipFill>
          <a:blip r:embed="rId4"/>
          <a:stretch>
            <a:fillRect/>
          </a:stretch>
        </p:blipFill>
        <p:spPr>
          <a:xfrm>
            <a:off x="7804890" y="357545"/>
            <a:ext cx="3922512" cy="6041154"/>
          </a:xfrm>
          <a:prstGeom prst="rect">
            <a:avLst/>
          </a:prstGeom>
        </p:spPr>
      </p:pic>
      <p:sp>
        <p:nvSpPr>
          <p:cNvPr id="2" name="Rectangle 1">
            <a:extLst>
              <a:ext uri="{FF2B5EF4-FFF2-40B4-BE49-F238E27FC236}">
                <a16:creationId xmlns:a16="http://schemas.microsoft.com/office/drawing/2014/main" id="{B03BC39D-A50D-4958-8B9A-1A2116C441CE}"/>
              </a:ext>
            </a:extLst>
          </p:cNvPr>
          <p:cNvSpPr/>
          <p:nvPr/>
        </p:nvSpPr>
        <p:spPr>
          <a:xfrm>
            <a:off x="801912" y="2985090"/>
            <a:ext cx="6238119" cy="2585323"/>
          </a:xfrm>
          <a:prstGeom prst="rect">
            <a:avLst/>
          </a:prstGeom>
          <a:noFill/>
        </p:spPr>
        <p:txBody>
          <a:bodyPr wrap="none" lIns="91440" tIns="45720" rIns="91440" bIns="45720">
            <a:spAutoFit/>
          </a:bodyPr>
          <a:lstStyle/>
          <a:p>
            <a:pPr algn="ctr"/>
            <a:r>
              <a:rPr lang="en-US"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Brush Script MT" panose="03060802040406070304" pitchFamily="66" charset="0"/>
              </a:rPr>
              <a:t>In the Witch’s House</a:t>
            </a:r>
          </a:p>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Brush Script MT" panose="03060802040406070304" pitchFamily="66" charset="0"/>
              </a:rPr>
              <a:t>&amp;</a:t>
            </a:r>
          </a:p>
          <a:p>
            <a:pPr algn="ctr"/>
            <a:r>
              <a:rPr lang="en-US"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Brush Script MT" panose="03060802040406070304" pitchFamily="66" charset="0"/>
              </a:rPr>
              <a:t>The Spell Begins to Break</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Brush Script MT" panose="03060802040406070304" pitchFamily="66" charset="0"/>
            </a:endParaRPr>
          </a:p>
        </p:txBody>
      </p:sp>
      <p:pic>
        <p:nvPicPr>
          <p:cNvPr id="3" name="Audio 2">
            <a:hlinkClick r:id="" action="ppaction://media"/>
            <a:extLst>
              <a:ext uri="{FF2B5EF4-FFF2-40B4-BE49-F238E27FC236}">
                <a16:creationId xmlns:a16="http://schemas.microsoft.com/office/drawing/2014/main" id="{1A196E92-3A1A-4210-9D2E-039F5F30888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646162067"/>
      </p:ext>
    </p:extLst>
  </p:cSld>
  <p:clrMapOvr>
    <a:masterClrMapping/>
  </p:clrMapOvr>
  <mc:AlternateContent xmlns:mc="http://schemas.openxmlformats.org/markup-compatibility/2006">
    <mc:Choice xmlns:p14="http://schemas.microsoft.com/office/powerpoint/2010/main" Requires="p14">
      <p:transition spd="slow" p14:dur="2000" advTm="267949"/>
    </mc:Choice>
    <mc:Fallback>
      <p:transition spd="slow" advTm="267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4"/>
          <a:tile tx="0" ty="0" sx="100000" sy="100000" flip="none" algn="tl"/>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03AE73-B885-4EC1-B1F3-55C0F99668DA}"/>
              </a:ext>
            </a:extLst>
          </p:cNvPr>
          <p:cNvSpPr txBox="1"/>
          <p:nvPr/>
        </p:nvSpPr>
        <p:spPr>
          <a:xfrm>
            <a:off x="304800" y="282736"/>
            <a:ext cx="11156272" cy="2246769"/>
          </a:xfrm>
          <a:prstGeom prst="rect">
            <a:avLst/>
          </a:prstGeom>
          <a:noFill/>
        </p:spPr>
        <p:txBody>
          <a:bodyPr wrap="square">
            <a:spAutoFit/>
          </a:bodyPr>
          <a:lstStyle/>
          <a:p>
            <a:pPr algn="l" rtl="0" fontAlgn="base"/>
            <a:r>
              <a:rPr lang="en-US" sz="2800" dirty="0">
                <a:latin typeface="Calibri" panose="020F0502020204030204" pitchFamily="34" charset="0"/>
              </a:rPr>
              <a:t>Today your task is to answer </a:t>
            </a:r>
            <a:r>
              <a:rPr lang="en-US" sz="2800" b="0" i="0" dirty="0">
                <a:effectLst/>
                <a:latin typeface="Calibri" panose="020F0502020204030204" pitchFamily="34" charset="0"/>
              </a:rPr>
              <a:t>the questions on Chapter 10 from the Educator’s Guide, pages </a:t>
            </a:r>
            <a:r>
              <a:rPr lang="en-US" sz="2800" dirty="0">
                <a:latin typeface="Calibri" panose="020F0502020204030204" pitchFamily="34" charset="0"/>
              </a:rPr>
              <a:t>39-42, in the separate document </a:t>
            </a:r>
            <a:r>
              <a:rPr lang="en-US" sz="2800" b="1" dirty="0">
                <a:latin typeface="Calibri" panose="020F0502020204030204" pitchFamily="34" charset="0"/>
              </a:rPr>
              <a:t>Y5 English Monday 25</a:t>
            </a:r>
            <a:r>
              <a:rPr lang="en-US" sz="2800" b="1" baseline="30000" dirty="0">
                <a:latin typeface="Calibri" panose="020F0502020204030204" pitchFamily="34" charset="0"/>
              </a:rPr>
              <a:t>th</a:t>
            </a:r>
            <a:r>
              <a:rPr lang="en-US" sz="2800" b="1" dirty="0">
                <a:latin typeface="Calibri" panose="020F0502020204030204" pitchFamily="34" charset="0"/>
              </a:rPr>
              <a:t> Comprehension.pdf, </a:t>
            </a:r>
            <a:r>
              <a:rPr lang="en-US" sz="2800" b="1" dirty="0">
                <a:solidFill>
                  <a:srgbClr val="FF0000"/>
                </a:solidFill>
                <a:latin typeface="Calibri" panose="020F0502020204030204" pitchFamily="34" charset="0"/>
              </a:rPr>
              <a:t>or just read them from this </a:t>
            </a:r>
            <a:r>
              <a:rPr lang="en-US" sz="2800" b="1" dirty="0" err="1">
                <a:solidFill>
                  <a:srgbClr val="FF0000"/>
                </a:solidFill>
                <a:latin typeface="Calibri" panose="020F0502020204030204" pitchFamily="34" charset="0"/>
              </a:rPr>
              <a:t>powerpoint</a:t>
            </a:r>
            <a:r>
              <a:rPr lang="en-US" sz="2800" b="1" dirty="0">
                <a:latin typeface="Calibri" panose="020F0502020204030204" pitchFamily="34" charset="0"/>
              </a:rPr>
              <a:t>.</a:t>
            </a:r>
          </a:p>
          <a:p>
            <a:pPr algn="l" rtl="0" fontAlgn="base"/>
            <a:endParaRPr lang="en-US" sz="2800" b="1" i="0" dirty="0">
              <a:effectLst/>
              <a:latin typeface="Calibri" panose="020F0502020204030204" pitchFamily="34" charset="0"/>
            </a:endParaRPr>
          </a:p>
          <a:p>
            <a:pPr algn="l" rtl="0" fontAlgn="base"/>
            <a:r>
              <a:rPr lang="en-US" sz="2800" dirty="0">
                <a:latin typeface="Calibri" panose="020F0502020204030204" pitchFamily="34" charset="0"/>
              </a:rPr>
              <a:t>Read the vocabulary pages and go onto the next slide.</a:t>
            </a:r>
            <a:endParaRPr lang="en-US" sz="2800" i="0" dirty="0">
              <a:effectLst/>
              <a:latin typeface="Segoe UI" panose="020B0502040204020203" pitchFamily="34" charset="0"/>
            </a:endParaRPr>
          </a:p>
        </p:txBody>
      </p:sp>
      <p:pic>
        <p:nvPicPr>
          <p:cNvPr id="2" name="Audio 1">
            <a:hlinkClick r:id="" action="ppaction://media"/>
            <a:extLst>
              <a:ext uri="{FF2B5EF4-FFF2-40B4-BE49-F238E27FC236}">
                <a16:creationId xmlns:a16="http://schemas.microsoft.com/office/drawing/2014/main" id="{830E63EF-4F6E-4BC1-BC91-C34D7BEDD13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446460358"/>
      </p:ext>
    </p:extLst>
  </p:cSld>
  <p:clrMapOvr>
    <a:masterClrMapping/>
  </p:clrMapOvr>
  <mc:AlternateContent xmlns:mc="http://schemas.openxmlformats.org/markup-compatibility/2006">
    <mc:Choice xmlns:p14="http://schemas.microsoft.com/office/powerpoint/2010/main" Requires="p14">
      <p:transition spd="slow" p14:dur="2000" advTm="21667"/>
    </mc:Choice>
    <mc:Fallback>
      <p:transition spd="slow" advTm="21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8BA90A1-6BEC-48B7-BBE0-8863262254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7950F2D-29CC-4F1C-8AFA-D6AE15BFA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0F27AB1-6241-46A6-9EE0-F8161D3C36DC}"/>
              </a:ext>
            </a:extLst>
          </p:cNvPr>
          <p:cNvPicPr>
            <a:picLocks noChangeAspect="1"/>
          </p:cNvPicPr>
          <p:nvPr/>
        </p:nvPicPr>
        <p:blipFill>
          <a:blip r:embed="rId4"/>
          <a:stretch>
            <a:fillRect/>
          </a:stretch>
        </p:blipFill>
        <p:spPr>
          <a:xfrm>
            <a:off x="1581516" y="643467"/>
            <a:ext cx="9028968" cy="5571066"/>
          </a:xfrm>
          <a:prstGeom prst="rect">
            <a:avLst/>
          </a:prstGeom>
        </p:spPr>
      </p:pic>
      <p:pic>
        <p:nvPicPr>
          <p:cNvPr id="6" name="Audio 5">
            <a:hlinkClick r:id="" action="ppaction://media"/>
            <a:extLst>
              <a:ext uri="{FF2B5EF4-FFF2-40B4-BE49-F238E27FC236}">
                <a16:creationId xmlns:a16="http://schemas.microsoft.com/office/drawing/2014/main" id="{B874824B-3CB4-4A04-9578-F937A698EE0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479756066"/>
      </p:ext>
    </p:extLst>
  </p:cSld>
  <p:clrMapOvr>
    <a:masterClrMapping/>
  </p:clrMapOvr>
  <mc:AlternateContent xmlns:mc="http://schemas.openxmlformats.org/markup-compatibility/2006">
    <mc:Choice xmlns:p14="http://schemas.microsoft.com/office/powerpoint/2010/main" Requires="p14">
      <p:transition spd="slow" p14:dur="2000" advTm="35889"/>
    </mc:Choice>
    <mc:Fallback>
      <p:transition spd="slow" advTm="358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A8EC506-B1DA-46A1-B44D-774E68468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5">
            <a:extLst>
              <a:ext uri="{FF2B5EF4-FFF2-40B4-BE49-F238E27FC236}">
                <a16:creationId xmlns:a16="http://schemas.microsoft.com/office/drawing/2014/main" id="{BFF30785-305E-45D7-984F-5AA93D3CA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a:extLst>
              <a:ext uri="{FF2B5EF4-FFF2-40B4-BE49-F238E27FC236}">
                <a16:creationId xmlns:a16="http://schemas.microsoft.com/office/drawing/2014/main" id="{15E01FA5-D766-43CA-A83D-E7CF3F04E9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4889D76F-0DC5-46EB-AC42-EF18C5AA9FF1}"/>
              </a:ext>
            </a:extLst>
          </p:cNvPr>
          <p:cNvSpPr txBox="1"/>
          <p:nvPr/>
        </p:nvSpPr>
        <p:spPr>
          <a:xfrm>
            <a:off x="457200" y="4960137"/>
            <a:ext cx="7772400" cy="1463040"/>
          </a:xfrm>
          <a:prstGeom prst="rect">
            <a:avLst/>
          </a:prstGeom>
        </p:spPr>
        <p:txBody>
          <a:bodyPr vert="horz" lIns="91440" tIns="45720" rIns="91440" bIns="45720" rtlCol="0" anchor="ctr">
            <a:normAutofit/>
          </a:bodyPr>
          <a:lstStyle/>
          <a:p>
            <a:pPr algn="r" defTabSz="914400">
              <a:lnSpc>
                <a:spcPct val="80000"/>
              </a:lnSpc>
              <a:spcBef>
                <a:spcPct val="0"/>
              </a:spcBef>
              <a:spcAft>
                <a:spcPts val="600"/>
              </a:spcAft>
            </a:pPr>
            <a:r>
              <a:rPr lang="en-US" sz="5000" kern="1200" spc="200" baseline="0" dirty="0">
                <a:solidFill>
                  <a:schemeClr val="tx1">
                    <a:lumMod val="95000"/>
                    <a:lumOff val="5000"/>
                  </a:schemeClr>
                </a:solidFill>
                <a:latin typeface="+mj-lt"/>
                <a:ea typeface="+mj-ea"/>
                <a:cs typeface="+mj-cs"/>
              </a:rPr>
              <a:t>Then attempt </a:t>
            </a:r>
            <a:r>
              <a:rPr lang="en-US" sz="5000" spc="200" dirty="0">
                <a:solidFill>
                  <a:schemeClr val="tx1">
                    <a:lumMod val="95000"/>
                    <a:lumOff val="5000"/>
                  </a:schemeClr>
                </a:solidFill>
                <a:latin typeface="+mj-lt"/>
                <a:ea typeface="+mj-ea"/>
                <a:cs typeface="+mj-cs"/>
              </a:rPr>
              <a:t>t</a:t>
            </a:r>
            <a:r>
              <a:rPr lang="en-US" sz="5000" kern="1200" spc="200" baseline="0" dirty="0">
                <a:solidFill>
                  <a:schemeClr val="tx1">
                    <a:lumMod val="95000"/>
                    <a:lumOff val="5000"/>
                  </a:schemeClr>
                </a:solidFill>
                <a:latin typeface="+mj-lt"/>
                <a:ea typeface="+mj-ea"/>
                <a:cs typeface="+mj-cs"/>
              </a:rPr>
              <a:t>he Vocabulary Enrichment Activities.</a:t>
            </a:r>
          </a:p>
        </p:txBody>
      </p:sp>
      <p:sp useBgFill="1">
        <p:nvSpPr>
          <p:cNvPr id="17" name="Rectangle 16">
            <a:extLst>
              <a:ext uri="{FF2B5EF4-FFF2-40B4-BE49-F238E27FC236}">
                <a16:creationId xmlns:a16="http://schemas.microsoft.com/office/drawing/2014/main" id="{C6D18C07-B1F9-42F0-8956-B88FC37A67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FE82299-23B1-424B-BB6B-F4008B535570}"/>
              </a:ext>
            </a:extLst>
          </p:cNvPr>
          <p:cNvPicPr>
            <a:picLocks noChangeAspect="1"/>
          </p:cNvPicPr>
          <p:nvPr/>
        </p:nvPicPr>
        <p:blipFill>
          <a:blip r:embed="rId4"/>
          <a:stretch>
            <a:fillRect/>
          </a:stretch>
        </p:blipFill>
        <p:spPr>
          <a:xfrm>
            <a:off x="634276" y="805545"/>
            <a:ext cx="10917644" cy="3600989"/>
          </a:xfrm>
          <a:prstGeom prst="rect">
            <a:avLst/>
          </a:prstGeom>
        </p:spPr>
      </p:pic>
      <p:pic>
        <p:nvPicPr>
          <p:cNvPr id="7" name="Audio 6">
            <a:hlinkClick r:id="" action="ppaction://media"/>
            <a:extLst>
              <a:ext uri="{FF2B5EF4-FFF2-40B4-BE49-F238E27FC236}">
                <a16:creationId xmlns:a16="http://schemas.microsoft.com/office/drawing/2014/main" id="{610A8A33-DB11-44E0-80DE-D648ADAD49F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9511018"/>
      </p:ext>
    </p:extLst>
  </p:cSld>
  <p:clrMapOvr>
    <a:masterClrMapping/>
  </p:clrMapOvr>
  <mc:AlternateContent xmlns:mc="http://schemas.openxmlformats.org/markup-compatibility/2006">
    <mc:Choice xmlns:p14="http://schemas.microsoft.com/office/powerpoint/2010/main" Requires="p14">
      <p:transition spd="slow" p14:dur="2000" advTm="23972"/>
    </mc:Choice>
    <mc:Fallback>
      <p:transition spd="slow" advTm="23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8BA90A1-6BEC-48B7-BBE0-8863262254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7950F2D-29CC-4F1C-8AFA-D6AE15BFA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BC3343F-945E-4FED-9AB9-10EC81C61D0C}"/>
              </a:ext>
            </a:extLst>
          </p:cNvPr>
          <p:cNvPicPr>
            <a:picLocks noChangeAspect="1"/>
          </p:cNvPicPr>
          <p:nvPr/>
        </p:nvPicPr>
        <p:blipFill>
          <a:blip r:embed="rId4"/>
          <a:stretch>
            <a:fillRect/>
          </a:stretch>
        </p:blipFill>
        <p:spPr>
          <a:xfrm>
            <a:off x="2010551" y="643467"/>
            <a:ext cx="8170898" cy="5571066"/>
          </a:xfrm>
          <a:prstGeom prst="rect">
            <a:avLst/>
          </a:prstGeom>
        </p:spPr>
      </p:pic>
      <p:pic>
        <p:nvPicPr>
          <p:cNvPr id="4" name="Audio 3">
            <a:hlinkClick r:id="" action="ppaction://media"/>
            <a:extLst>
              <a:ext uri="{FF2B5EF4-FFF2-40B4-BE49-F238E27FC236}">
                <a16:creationId xmlns:a16="http://schemas.microsoft.com/office/drawing/2014/main" id="{C67EED6E-90D4-4BCC-9A66-6AC543B621A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115377910"/>
      </p:ext>
    </p:extLst>
  </p:cSld>
  <p:clrMapOvr>
    <a:masterClrMapping/>
  </p:clrMapOvr>
  <mc:AlternateContent xmlns:mc="http://schemas.openxmlformats.org/markup-compatibility/2006">
    <mc:Choice xmlns:p14="http://schemas.microsoft.com/office/powerpoint/2010/main" Requires="p14">
      <p:transition spd="slow" p14:dur="2000" advTm="17678"/>
    </mc:Choice>
    <mc:Fallback>
      <p:transition spd="slow" advTm="176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9">
            <a:extLst>
              <a:ext uri="{FF2B5EF4-FFF2-40B4-BE49-F238E27FC236}">
                <a16:creationId xmlns:a16="http://schemas.microsoft.com/office/drawing/2014/main" id="{28BA90A1-6BEC-48B7-BBE0-8863262254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1">
            <a:extLst>
              <a:ext uri="{FF2B5EF4-FFF2-40B4-BE49-F238E27FC236}">
                <a16:creationId xmlns:a16="http://schemas.microsoft.com/office/drawing/2014/main" id="{D7950F2D-29CC-4F1C-8AFA-D6AE15BFA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B562D1E-1094-4CD9-9723-1E5335D86F8D}"/>
              </a:ext>
            </a:extLst>
          </p:cNvPr>
          <p:cNvPicPr>
            <a:picLocks noChangeAspect="1"/>
          </p:cNvPicPr>
          <p:nvPr/>
        </p:nvPicPr>
        <p:blipFill>
          <a:blip r:embed="rId4"/>
          <a:stretch>
            <a:fillRect/>
          </a:stretch>
        </p:blipFill>
        <p:spPr>
          <a:xfrm>
            <a:off x="2640528" y="643467"/>
            <a:ext cx="6910943" cy="5571066"/>
          </a:xfrm>
          <a:prstGeom prst="rect">
            <a:avLst/>
          </a:prstGeom>
        </p:spPr>
      </p:pic>
      <p:pic>
        <p:nvPicPr>
          <p:cNvPr id="6" name="Audio 5">
            <a:hlinkClick r:id="" action="ppaction://media"/>
            <a:extLst>
              <a:ext uri="{FF2B5EF4-FFF2-40B4-BE49-F238E27FC236}">
                <a16:creationId xmlns:a16="http://schemas.microsoft.com/office/drawing/2014/main" id="{A71823DF-6482-4089-932A-EEB99366C2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74015267"/>
      </p:ext>
    </p:extLst>
  </p:cSld>
  <p:clrMapOvr>
    <a:masterClrMapping/>
  </p:clrMapOvr>
  <mc:AlternateContent xmlns:mc="http://schemas.openxmlformats.org/markup-compatibility/2006">
    <mc:Choice xmlns:p14="http://schemas.microsoft.com/office/powerpoint/2010/main" Requires="p14">
      <p:transition spd="slow" p14:dur="2000" advTm="26712"/>
    </mc:Choice>
    <mc:Fallback>
      <p:transition spd="slow" advTm="267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FD5A1E-2D02-4B56-8C89-1EA6D328BB7F}"/>
              </a:ext>
            </a:extLst>
          </p:cNvPr>
          <p:cNvPicPr>
            <a:picLocks noChangeAspect="1"/>
          </p:cNvPicPr>
          <p:nvPr/>
        </p:nvPicPr>
        <p:blipFill>
          <a:blip r:embed="rId4"/>
          <a:stretch>
            <a:fillRect/>
          </a:stretch>
        </p:blipFill>
        <p:spPr>
          <a:xfrm>
            <a:off x="2841771" y="66676"/>
            <a:ext cx="6499240" cy="6715124"/>
          </a:xfrm>
          <a:prstGeom prst="rect">
            <a:avLst/>
          </a:prstGeom>
        </p:spPr>
      </p:pic>
      <p:pic>
        <p:nvPicPr>
          <p:cNvPr id="4" name="Audio 3">
            <a:hlinkClick r:id="" action="ppaction://media"/>
            <a:extLst>
              <a:ext uri="{FF2B5EF4-FFF2-40B4-BE49-F238E27FC236}">
                <a16:creationId xmlns:a16="http://schemas.microsoft.com/office/drawing/2014/main" id="{36754376-D6F7-4590-8229-2C74572F4D6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578225128"/>
      </p:ext>
    </p:extLst>
  </p:cSld>
  <p:clrMapOvr>
    <a:masterClrMapping/>
  </p:clrMapOvr>
  <mc:AlternateContent xmlns:mc="http://schemas.openxmlformats.org/markup-compatibility/2006">
    <mc:Choice xmlns:p14="http://schemas.microsoft.com/office/powerpoint/2010/main" Requires="p14">
      <p:transition spd="slow" p14:dur="2000" advTm="15370"/>
    </mc:Choice>
    <mc:Fallback>
      <p:transition spd="slow" advTm="153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7EC5A2E-3863-4FF8-A8BF-FD67D3A4C95C}"/>
              </a:ext>
            </a:extLst>
          </p:cNvPr>
          <p:cNvSpPr txBox="1"/>
          <p:nvPr/>
        </p:nvSpPr>
        <p:spPr>
          <a:xfrm>
            <a:off x="1047565" y="3879542"/>
            <a:ext cx="10520039" cy="954107"/>
          </a:xfrm>
          <a:prstGeom prst="rect">
            <a:avLst/>
          </a:prstGeom>
          <a:noFill/>
        </p:spPr>
        <p:txBody>
          <a:bodyPr wrap="square" rtlCol="0">
            <a:spAutoFit/>
          </a:bodyPr>
          <a:lstStyle/>
          <a:p>
            <a:r>
              <a:rPr lang="en-US" sz="2800" i="1" dirty="0"/>
              <a:t>Find that part in the chapter, then answer:</a:t>
            </a:r>
          </a:p>
          <a:p>
            <a:endParaRPr lang="en-US" sz="2800" dirty="0"/>
          </a:p>
        </p:txBody>
      </p:sp>
      <p:pic>
        <p:nvPicPr>
          <p:cNvPr id="3" name="Picture 2">
            <a:extLst>
              <a:ext uri="{FF2B5EF4-FFF2-40B4-BE49-F238E27FC236}">
                <a16:creationId xmlns:a16="http://schemas.microsoft.com/office/drawing/2014/main" id="{0BDA35D7-0834-41B1-A699-97DDCC6CB75D}"/>
              </a:ext>
            </a:extLst>
          </p:cNvPr>
          <p:cNvPicPr>
            <a:picLocks noChangeAspect="1"/>
          </p:cNvPicPr>
          <p:nvPr/>
        </p:nvPicPr>
        <p:blipFill>
          <a:blip r:embed="rId4"/>
          <a:stretch>
            <a:fillRect/>
          </a:stretch>
        </p:blipFill>
        <p:spPr>
          <a:xfrm>
            <a:off x="921167" y="926934"/>
            <a:ext cx="10274438" cy="1496669"/>
          </a:xfrm>
          <a:prstGeom prst="rect">
            <a:avLst/>
          </a:prstGeom>
        </p:spPr>
      </p:pic>
      <p:sp>
        <p:nvSpPr>
          <p:cNvPr id="7" name="TextBox 6">
            <a:extLst>
              <a:ext uri="{FF2B5EF4-FFF2-40B4-BE49-F238E27FC236}">
                <a16:creationId xmlns:a16="http://schemas.microsoft.com/office/drawing/2014/main" id="{EC8146ED-3D4B-4FBB-B383-639BAE4E980A}"/>
              </a:ext>
            </a:extLst>
          </p:cNvPr>
          <p:cNvSpPr txBox="1"/>
          <p:nvPr/>
        </p:nvSpPr>
        <p:spPr>
          <a:xfrm>
            <a:off x="398082" y="4534263"/>
            <a:ext cx="11395836" cy="1569660"/>
          </a:xfrm>
          <a:prstGeom prst="rect">
            <a:avLst/>
          </a:prstGeom>
          <a:noFill/>
        </p:spPr>
        <p:txBody>
          <a:bodyPr wrap="square" rtlCol="0">
            <a:spAutoFit/>
          </a:bodyPr>
          <a:lstStyle/>
          <a:p>
            <a:r>
              <a:rPr lang="en-US" sz="3200" dirty="0"/>
              <a:t>Pictures of Father Christmas in our world often make him look funny and jolly, but in Narnia he was so big and so glad and so real that it made the children feel very glad but solemn too.</a:t>
            </a:r>
            <a:endParaRPr lang="en-GB" sz="3200" dirty="0"/>
          </a:p>
        </p:txBody>
      </p:sp>
      <p:pic>
        <p:nvPicPr>
          <p:cNvPr id="8" name="Audio 7">
            <a:hlinkClick r:id="" action="ppaction://media"/>
            <a:extLst>
              <a:ext uri="{FF2B5EF4-FFF2-40B4-BE49-F238E27FC236}">
                <a16:creationId xmlns:a16="http://schemas.microsoft.com/office/drawing/2014/main" id="{A080F01C-A244-42B0-80D9-9A545E18CB5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84195487"/>
      </p:ext>
    </p:extLst>
  </p:cSld>
  <p:clrMapOvr>
    <a:masterClrMapping/>
  </p:clrMapOvr>
  <mc:AlternateContent xmlns:mc="http://schemas.openxmlformats.org/markup-compatibility/2006">
    <mc:Choice xmlns:p14="http://schemas.microsoft.com/office/powerpoint/2010/main" Requires="p14">
      <p:transition spd="slow" p14:dur="2000" advTm="84589"/>
    </mc:Choice>
    <mc:Fallback>
      <p:transition spd="slow" advTm="845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CA46F3D-0EC0-4E3E-9B59-8643DE16EA54}"/>
              </a:ext>
            </a:extLst>
          </p:cNvPr>
          <p:cNvPicPr>
            <a:picLocks noChangeAspect="1"/>
          </p:cNvPicPr>
          <p:nvPr/>
        </p:nvPicPr>
        <p:blipFill>
          <a:blip r:embed="rId4"/>
          <a:stretch>
            <a:fillRect/>
          </a:stretch>
        </p:blipFill>
        <p:spPr>
          <a:xfrm>
            <a:off x="1698568" y="361949"/>
            <a:ext cx="8950381" cy="6242567"/>
          </a:xfrm>
          <a:prstGeom prst="rect">
            <a:avLst/>
          </a:prstGeom>
        </p:spPr>
      </p:pic>
      <p:pic>
        <p:nvPicPr>
          <p:cNvPr id="4" name="Audio 3">
            <a:hlinkClick r:id="" action="ppaction://media"/>
            <a:extLst>
              <a:ext uri="{FF2B5EF4-FFF2-40B4-BE49-F238E27FC236}">
                <a16:creationId xmlns:a16="http://schemas.microsoft.com/office/drawing/2014/main" id="{DB57212B-CC86-4C53-9E40-D88601752C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51243114"/>
      </p:ext>
    </p:extLst>
  </p:cSld>
  <p:clrMapOvr>
    <a:masterClrMapping/>
  </p:clrMapOvr>
  <mc:AlternateContent xmlns:mc="http://schemas.openxmlformats.org/markup-compatibility/2006">
    <mc:Choice xmlns:p14="http://schemas.microsoft.com/office/powerpoint/2010/main" Requires="p14">
      <p:transition spd="slow" p14:dur="2000" advTm="37424"/>
    </mc:Choice>
    <mc:Fallback>
      <p:transition spd="slow" advTm="374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D3A169B-141C-4328-B093-8FCEF41E0F88}"/>
              </a:ext>
            </a:extLst>
          </p:cNvPr>
          <p:cNvPicPr>
            <a:picLocks noChangeAspect="1"/>
          </p:cNvPicPr>
          <p:nvPr/>
        </p:nvPicPr>
        <p:blipFill>
          <a:blip r:embed="rId4"/>
          <a:stretch>
            <a:fillRect/>
          </a:stretch>
        </p:blipFill>
        <p:spPr>
          <a:xfrm>
            <a:off x="728526" y="643466"/>
            <a:ext cx="10734948" cy="5571067"/>
          </a:xfrm>
          <a:prstGeom prst="rect">
            <a:avLst/>
          </a:prstGeom>
        </p:spPr>
      </p:pic>
      <p:pic>
        <p:nvPicPr>
          <p:cNvPr id="6" name="Audio 5">
            <a:hlinkClick r:id="" action="ppaction://media"/>
            <a:extLst>
              <a:ext uri="{FF2B5EF4-FFF2-40B4-BE49-F238E27FC236}">
                <a16:creationId xmlns:a16="http://schemas.microsoft.com/office/drawing/2014/main" id="{FA95615F-EE99-487C-8E2F-BC2FE96BC4C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90050292"/>
      </p:ext>
    </p:extLst>
  </p:cSld>
  <p:clrMapOvr>
    <a:masterClrMapping/>
  </p:clrMapOvr>
  <mc:AlternateContent xmlns:mc="http://schemas.openxmlformats.org/markup-compatibility/2006">
    <mc:Choice xmlns:p14="http://schemas.microsoft.com/office/powerpoint/2010/main" Requires="p14">
      <p:transition spd="slow" p14:dur="2000" advTm="38531"/>
    </mc:Choice>
    <mc:Fallback>
      <p:transition spd="slow" advTm="385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330ED79-7594-4ECA-9A00-101042400B87}"/>
              </a:ext>
            </a:extLst>
          </p:cNvPr>
          <p:cNvPicPr>
            <a:picLocks noChangeAspect="1"/>
          </p:cNvPicPr>
          <p:nvPr/>
        </p:nvPicPr>
        <p:blipFill>
          <a:blip r:embed="rId4"/>
          <a:stretch>
            <a:fillRect/>
          </a:stretch>
        </p:blipFill>
        <p:spPr>
          <a:xfrm>
            <a:off x="2036065" y="257176"/>
            <a:ext cx="8193023" cy="6400800"/>
          </a:xfrm>
          <a:prstGeom prst="rect">
            <a:avLst/>
          </a:prstGeom>
        </p:spPr>
      </p:pic>
      <p:pic>
        <p:nvPicPr>
          <p:cNvPr id="5" name="Audio 4">
            <a:hlinkClick r:id="" action="ppaction://media"/>
            <a:extLst>
              <a:ext uri="{FF2B5EF4-FFF2-40B4-BE49-F238E27FC236}">
                <a16:creationId xmlns:a16="http://schemas.microsoft.com/office/drawing/2014/main" id="{528B98D3-3522-4AD5-9852-3A6F6128828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592530357"/>
      </p:ext>
    </p:extLst>
  </p:cSld>
  <p:clrMapOvr>
    <a:masterClrMapping/>
  </p:clrMapOvr>
  <mc:AlternateContent xmlns:mc="http://schemas.openxmlformats.org/markup-compatibility/2006">
    <mc:Choice xmlns:p14="http://schemas.microsoft.com/office/powerpoint/2010/main" Requires="p14">
      <p:transition spd="slow" p14:dur="2000" advTm="50861"/>
    </mc:Choice>
    <mc:Fallback>
      <p:transition spd="slow" advTm="508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47495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FEB4941-BD03-46E3-B631-4F5CB2ED08D5}"/>
</file>

<file path=customXml/itemProps2.xml><?xml version="1.0" encoding="utf-8"?>
<ds:datastoreItem xmlns:ds="http://schemas.openxmlformats.org/officeDocument/2006/customXml" ds:itemID="{AB1C5726-1582-4B33-9311-DF0A3FCAB3E6}"/>
</file>

<file path=customXml/itemProps3.xml><?xml version="1.0" encoding="utf-8"?>
<ds:datastoreItem xmlns:ds="http://schemas.openxmlformats.org/officeDocument/2006/customXml" ds:itemID="{979DCE92-017D-4F73-A58A-A93B83FC427D}"/>
</file>

<file path=docProps/app.xml><?xml version="1.0" encoding="utf-8"?>
<Properties xmlns="http://schemas.openxmlformats.org/officeDocument/2006/extended-properties" xmlns:vt="http://schemas.openxmlformats.org/officeDocument/2006/docPropsVTypes">
  <TotalTime>20</TotalTime>
  <Words>133</Words>
  <Application>Microsoft Office PowerPoint</Application>
  <PresentationFormat>Widescreen</PresentationFormat>
  <Paragraphs>11</Paragraphs>
  <Slides>12</Slides>
  <Notes>0</Notes>
  <HiddenSlides>0</HiddenSlides>
  <MMClips>11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Brush Script MT</vt:lpstr>
      <vt:lpstr>Calibri</vt:lpstr>
      <vt:lpstr>Segoe UI</vt:lpstr>
      <vt:lpstr>Tw Cen MT</vt:lpstr>
      <vt:lpstr>Tw Cen MT Condensed</vt:lpstr>
      <vt:lpstr>Wingdings 3</vt:lpstr>
      <vt:lpstr>Integral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 Tuson</dc:creator>
  <cp:lastModifiedBy>Lesley Tuson</cp:lastModifiedBy>
  <cp:revision>1</cp:revision>
  <dcterms:created xsi:type="dcterms:W3CDTF">2021-01-19T13:29:02Z</dcterms:created>
  <dcterms:modified xsi:type="dcterms:W3CDTF">2021-01-19T13:49:48Z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