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AC090F-DCE5-4AE1-83A0-FA5F310034FC}" v="2" dt="2021-01-05T17:03:00.621"/>
    <p1510:client id="{E85FDBCA-EEFF-C846-2E5E-E3BF62356C50}" v="36" dt="2021-01-04T13:38:38.7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9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C299D-ACFE-4751-BC37-DC9E7535B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F8D576-3590-4D03-B0FE-D67B5516C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E8C48-9E3D-462B-A70F-5B575580E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08897-0DEC-4FD4-B0D6-68C806F86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C830C-BCEF-4390-8CAA-100C75E2B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920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A793D-9E38-47AF-A34B-D26C392BF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9E8B7-AF37-4631-BD69-1086B3C0A0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A92FC-EEB0-4E06-8675-93A7771A7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11B81-489D-460F-B99F-31A4A7857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86CEB-0E7C-409A-9CC0-698009F3D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925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6967-958F-4B30-A0BE-90DA1576D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C11F5B-CE62-48A6-BCC5-EDCEB4B83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133DD-0BAC-4C8F-B0AA-4BB1D81BC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EB2DD-4FDB-4992-B15A-91EB85FA2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2A9D8C-9753-4884-A3B7-064A96A1E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022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65CF6-B2B6-4326-9A14-C514CF6AA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CC5A8-041B-4931-8F46-525613C4A8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67991B-0AE7-4765-93CE-9782DFFA98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E3B911-6D93-47C6-9A80-3CACF5233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C69B8C-F3B6-4C48-AB7C-33C8C3C0D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D884EF-D3ED-4852-A4A3-A5BD2044F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088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2F23C-3644-4F1D-80DC-A5772F929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491F89-9175-4332-9CA7-82175873BF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99404A-ACF8-4545-BA0A-0A0173B69A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CFD77A-C49F-4819-9D73-26C6E1C6E3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53E28E-F7E6-4406-BD36-63F82B8125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D12F85-F96B-4920-9A6F-52477DF5F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61C26F-E304-4B78-A12B-66D60EBF5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DE978D-2A6E-422F-9A87-6233EC560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087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76A42-59CC-46D2-BF9C-2D19AD88D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014661-C8FD-4ADC-AEE6-DD5FD5CA7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39AC4C-9E0A-4283-A003-B15FD4BEE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957FD2-1537-4D4E-9634-1400B3CAD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486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BE1225-18D9-496B-B95A-5AB4FC34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684C79-D285-455E-BBA0-FEC526D7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E200DA-B333-4FC4-873D-D695FBA4B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064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7A08A-AE21-4AD7-8C2A-414D8E2A4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941FB-5E82-4294-B92B-D1DC47BF8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AE544E-4982-48F5-9861-06B205A7C4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AF8E72-50B4-421C-85A4-B0A9B5A12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6C062C-ACA5-47B0-BE44-BAE87FC32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4EBF4D-1EAB-4BEB-B72F-01C2828B8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557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FA882-318B-4B0D-A2B6-5B1D6AA43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3A8250-49E3-4273-BB73-C441F3B3E7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827B17-AE4D-4B69-9F8F-AED21870F5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C2F18-CFE7-4DF2-B65C-5B765EFD2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0B16EC-59E6-418F-81D1-E5E27F888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326107-46F4-4C59-8B8D-950EDB02D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39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A7A19-0FE9-4AE0-8522-E50E3DC64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8943A6-07EC-41C4-AA7A-E5DD4A1704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83BDC-921D-43DB-B419-859D6AB81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62E20-742F-4557-B7D9-089F03C1D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7C97D-D71C-4C5C-870A-4AEC5F52F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568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B0165A-717E-4E8C-9B5C-A8675E2CDB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34A942-C849-413F-939A-039E039555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870D0-01D1-4F9E-B797-F45F51E15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B12DD3-7C43-443E-B2CF-608878364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2B7FE0-4A1D-4A8C-AE39-F40A0114F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28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39D20C-46A7-4A74-9753-AEEF5D803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EB973E-AC14-48E6-B29B-C267FF3723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2F836-5165-4358-8324-6E76FB27D4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232D7-56FD-4D66-B000-2081835CF87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05950-0F0E-49EA-AD35-0F02D89DB5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D91D1-DD40-4784-9A61-D4DDF0B236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839CE-5A13-49FF-8CA3-50061C65E4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189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7EC06-6675-46A1-876E-8D546C76E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Etymology/Prefix/Root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D2847D-CF85-4EFB-A352-168EB21ABB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Revise the terms ‘etymology’, ‘prefix’ and ‘root’.</a:t>
            </a:r>
          </a:p>
          <a:p>
            <a:r>
              <a:rPr lang="en-GB" dirty="0"/>
              <a:t>Work in groups and use a dictionary to generate other words with the</a:t>
            </a:r>
          </a:p>
          <a:p>
            <a:r>
              <a:rPr lang="en-GB" dirty="0"/>
              <a:t>same prefix or the same root.</a:t>
            </a:r>
          </a:p>
          <a:p>
            <a:r>
              <a:rPr lang="en-GB" dirty="0"/>
              <a:t>Record these words in your orange books.</a:t>
            </a:r>
          </a:p>
          <a:p>
            <a:r>
              <a:rPr lang="en-GB" dirty="0"/>
              <a:t>At the end of the session share some of the words and their definitions.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95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AA7A6-36EE-44A5-BEFF-DCC00E60E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Create word webs for words with the same prefix then try words with the same root.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40E10E5-112E-4167-9992-C49031B983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5539154"/>
              </p:ext>
            </p:extLst>
          </p:nvPr>
        </p:nvGraphicFramePr>
        <p:xfrm>
          <a:off x="4599305" y="2582069"/>
          <a:ext cx="2993390" cy="283845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993390">
                  <a:extLst>
                    <a:ext uri="{9D8B030D-6E8A-4147-A177-3AD203B41FA5}">
                      <a16:colId xmlns:a16="http://schemas.microsoft.com/office/drawing/2014/main" val="1115023928"/>
                    </a:ext>
                  </a:extLst>
                </a:gridCol>
              </a:tblGrid>
              <a:tr h="473075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608330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231F20"/>
                          </a:solidFill>
                          <a:effectLst/>
                          <a:latin typeface="Arial"/>
                          <a:ea typeface="Arial" panose="020B0604020202020204" pitchFamily="34" charset="0"/>
                          <a:cs typeface="Times New Roman"/>
                        </a:rPr>
                        <a:t>autobiography</a:t>
                      </a:r>
                      <a:endParaRPr lang="en-GB" sz="1100" dirty="0">
                        <a:effectLst/>
                        <a:latin typeface="Arial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45767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847725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231F20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Times New Roman"/>
                        </a:rPr>
                        <a:t>antibiotic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1834855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741680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231F20"/>
                          </a:solidFill>
                          <a:effectLst/>
                          <a:latin typeface="Arial"/>
                          <a:ea typeface="Arial" panose="020B0604020202020204" pitchFamily="34" charset="0"/>
                          <a:cs typeface="Times New Roman"/>
                        </a:rPr>
                        <a:t>archaeology</a:t>
                      </a:r>
                      <a:endParaRPr lang="en-GB" sz="1100" dirty="0">
                        <a:effectLst/>
                        <a:latin typeface="Arial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56309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32740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231F20"/>
                          </a:solidFill>
                          <a:effectLst/>
                          <a:latin typeface="Arial"/>
                          <a:ea typeface="Arial" panose="020B0604020202020204" pitchFamily="34" charset="0"/>
                          <a:cs typeface="Times New Roman"/>
                        </a:rPr>
                        <a:t>telecommunication</a:t>
                      </a:r>
                      <a:endParaRPr lang="en-GB" sz="1100" dirty="0">
                        <a:effectLst/>
                        <a:latin typeface="Arial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6978709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92150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231F20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Times New Roman"/>
                        </a:rPr>
                        <a:t>disconnect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014519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>
                        <a:lnSpc>
                          <a:spcPts val="65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en-US" sz="6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77240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231F2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microscope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2D9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23368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9840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8CBA28-3718-40FE-B9F1-ADC3486F56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00692B-07B3-4483-BF77-69A443E3A59C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8fd7798e-f3b9-4b45-b3cd-108963f27c37"/>
    <ds:schemaRef ds:uri="aa3c865f-e4da-482f-9ff3-b2789def48eb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2A516410-047B-414E-8E08-3C0A0880FAB3}"/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85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Etymology/Prefix/Root</vt:lpstr>
      <vt:lpstr>Create word webs for words with the same prefix then try words with the same root.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Etymology/Prefix/Root</dc:title>
  <dc:creator>Wendy McCann</dc:creator>
  <cp:lastModifiedBy>Wendy McCann</cp:lastModifiedBy>
  <cp:revision>8</cp:revision>
  <dcterms:created xsi:type="dcterms:W3CDTF">2020-11-18T16:58:49Z</dcterms:created>
  <dcterms:modified xsi:type="dcterms:W3CDTF">2021-01-05T17:03:02Z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