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59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h Dunning" initials="SD" lastIdx="1" clrIdx="0">
    <p:extLst>
      <p:ext uri="{19B8F6BF-5375-455C-9EA6-DF929625EA0E}">
        <p15:presenceInfo xmlns:p15="http://schemas.microsoft.com/office/powerpoint/2012/main" userId="S::sdunning@stpeters-farnham.surrey.sch.uk::b2b13438-133d-431e-bc4d-007a550c93c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5-01T11:16:04.279" idx="1">
    <p:pos x="10" y="10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971F5F-441B-44D3-B35A-A252E17847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A46763-0138-4E06-B156-AE7D5AA1B3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3AEF69-F8E0-40AD-A650-3213B455F7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05A29-1C9D-4732-9921-BA092CF67142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CF1F4E-BB20-487B-B5DD-49254A735C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23EABD-61EA-4A69-9F03-1BEE441EE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73144-B5CE-45BD-B29F-9617E860F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647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8FFF45-3A98-4049-8AEE-8A300484A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D4305-9013-4953-B9DE-94EBE27C89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8ECA1A-8DE9-4B21-A3FA-48DCB09EA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05A29-1C9D-4732-9921-BA092CF67142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30CAE6-245A-4254-9370-AC0D32D626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E9D0C2-C317-49E4-9074-035F2005C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73144-B5CE-45BD-B29F-9617E860F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254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EEDF7-A287-4DE2-A7BD-C83881D35B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F8FF51-5CE1-49CF-99E9-0E596C2F6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9CDD66-C1B0-4A65-A8F1-E189BE69D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05A29-1C9D-4732-9921-BA092CF67142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E40F76-1FF6-473F-967C-A8085BE964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BD025-E4AC-4F40-9574-ED8FC4074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73144-B5CE-45BD-B29F-9617E860F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364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E98CDA-8E3E-4E40-9C4D-0F60810F96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76E66F-B311-452C-AA8A-42CBFC02A5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BD2AB6A-67DF-45FB-AACB-9A7ABDF845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4B0669-B475-44E3-B40A-6A77098A1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05A29-1C9D-4732-9921-BA092CF67142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8664B7-36AA-411B-8ACF-84F449086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04A850-5CCC-4C96-8F3D-57805C3BA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73144-B5CE-45BD-B29F-9617E860F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1571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557FE4-BC7C-45A6-8678-91267EA91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D4421D-CBC4-4965-9621-F465F125F8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20D6BD-734D-44AE-84F8-99A55AC120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315446-3165-4E6D-8526-20AC1A3E55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E085F8-382B-4705-B984-77C23327BE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1D078F-C9CF-4D3D-AA1A-D58344BB9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05A29-1C9D-4732-9921-BA092CF67142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5BC26E-C980-49A3-9084-ADE9342495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DBCA069-9B67-466F-86E9-E82E6D863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73144-B5CE-45BD-B29F-9617E860F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29298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4087C-2AA4-4553-8660-763F59EF5D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211BF13-DA28-4C28-9C79-B0DF3926CF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05A29-1C9D-4732-9921-BA092CF67142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487402-237D-40D8-87A1-C37EA0934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07053A-E44B-4636-B41A-F2E54D432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73144-B5CE-45BD-B29F-9617E860F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5889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0DBA9D-9803-4A63-82CD-B23213D8AD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05A29-1C9D-4732-9921-BA092CF67142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7D5962-75AA-4C8E-8596-779CECF9A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6A5A6C-D9FB-42D1-B31C-59821260E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73144-B5CE-45BD-B29F-9617E860F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9329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D62AAB-003C-494F-B4F2-090054887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B1AC98-E850-47BD-B920-99D85BE549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5C5EA6-0758-49DC-9035-BF20D11C5A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005900-3748-41AC-9E9F-2B6C454B08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05A29-1C9D-4732-9921-BA092CF67142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4CA251-6941-44AA-BA50-36FC7BA5D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02279A8-F9D5-49C7-B96F-0F5946DC1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73144-B5CE-45BD-B29F-9617E860F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74108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97B3AA-9330-4AFA-803F-575902937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EA7B29D-7CD9-4156-950E-3DCE4F156B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D260DB-B323-493B-B193-176D80DDF6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6485ED-70CB-48B6-9DF9-5EB12A4D81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05A29-1C9D-4732-9921-BA092CF67142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641DC1-CD9F-45F9-B0E3-ABE733B91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65FEA6-03B3-454B-8436-2CBA643B9E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73144-B5CE-45BD-B29F-9617E860F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44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D75728-2856-4F5A-AFA2-B7F37CEFA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CE8B15-4609-45D3-8E63-9DA5ACE6B2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6CC922-C080-4DD4-B245-6FF975A60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05A29-1C9D-4732-9921-BA092CF67142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5370F-2D70-4AD6-B39E-8EB874C47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B71B1-3B91-4603-95E5-BC4746F1E4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73144-B5CE-45BD-B29F-9617E860F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48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20799F2-4BF7-4070-9E78-27ED9ECA55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986B02-76A6-4522-A3CE-8AEDB07902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868F07-5B2E-4DF1-B7D3-344B08360C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05A29-1C9D-4732-9921-BA092CF67142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1DD93-217B-4FDA-90DA-A89F7CB11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7597E-2B1D-4E63-A3DA-A8E2AAE23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473144-B5CE-45BD-B29F-9617E860F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016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AE3788-6012-47D4-9A85-D84E697B72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DFE316-1D9B-4EBA-BDD3-2AF6698867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51322B-ADFF-4313-90F9-0D5F216192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05A29-1C9D-4732-9921-BA092CF67142}" type="datetimeFigureOut">
              <a:rPr lang="en-GB" smtClean="0"/>
              <a:t>01/05/2020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7C572D-0739-46C5-B489-CC1D6AE549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A20DCB-4AC7-4A86-AC67-D25B5CE27E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73144-B5CE-45BD-B29F-9617E860FC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221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head@stpeters-Farnham.surrey.sch.uk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comments" Target="../comments/commen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zxTb24gXRL8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EJEBV11ONH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0BC9EFE1-D8CB-4668-9980-DB108327A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5" y="0"/>
            <a:ext cx="6271569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7CBAE1BD-B8E4-4029-8AA2-C77E4FED9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F7DB661-7BF5-4298-8325-392C8BF7FE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63202" y="5144132"/>
            <a:ext cx="4805996" cy="1401448"/>
          </a:xfrm>
        </p:spPr>
        <p:txBody>
          <a:bodyPr anchor="t">
            <a:normAutofit fontScale="90000"/>
          </a:bodyPr>
          <a:lstStyle/>
          <a:p>
            <a:pPr algn="l"/>
            <a:r>
              <a:rPr lang="en-GB" sz="2000" dirty="0">
                <a:solidFill>
                  <a:srgbClr val="000000"/>
                </a:solidFill>
              </a:rPr>
              <a:t>It’s not too late for you to send me a video of you playing your instrument for the Spring Concert.  Thank you to those who have – the standard s excellent.  Have a watch on our website under Gallery.  </a:t>
            </a:r>
            <a:r>
              <a:rPr lang="en-GB" sz="2000" dirty="0" err="1">
                <a:solidFill>
                  <a:srgbClr val="000000"/>
                </a:solidFill>
                <a:hlinkClick r:id="rId3"/>
              </a:rPr>
              <a:t>head@stpeters-Farnham.surrey.</a:t>
            </a:r>
            <a:r>
              <a:rPr lang="en-GB" sz="2000" err="1">
                <a:solidFill>
                  <a:srgbClr val="000000"/>
                </a:solidFill>
                <a:hlinkClick r:id="rId3"/>
              </a:rPr>
              <a:t>sch</a:t>
            </a:r>
            <a:r>
              <a:rPr lang="en-GB" sz="2000">
                <a:solidFill>
                  <a:srgbClr val="000000"/>
                </a:solidFill>
                <a:hlinkClick r:id="rId3"/>
              </a:rPr>
              <a:t>.uk</a:t>
            </a:r>
            <a:r>
              <a:rPr lang="en-GB" sz="2000">
                <a:solidFill>
                  <a:srgbClr val="000000"/>
                </a:solidFill>
              </a:rPr>
              <a:t> </a:t>
            </a:r>
            <a:endParaRPr lang="en-GB" sz="4400" dirty="0">
              <a:solidFill>
                <a:srgbClr val="000000"/>
              </a:solidFill>
            </a:endParaRPr>
          </a:p>
        </p:txBody>
      </p:sp>
      <p:sp>
        <p:nvSpPr>
          <p:cNvPr id="75" name="Freeform 49">
            <a:extLst>
              <a:ext uri="{FF2B5EF4-FFF2-40B4-BE49-F238E27FC236}">
                <a16:creationId xmlns:a16="http://schemas.microsoft.com/office/drawing/2014/main" id="{77DA6D33-2D62-458C-BF5D-DBF612FD5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590635"/>
            <a:ext cx="5478085" cy="6276841"/>
          </a:xfrm>
          <a:custGeom>
            <a:avLst/>
            <a:gdLst>
              <a:gd name="connsiteX0" fmla="*/ 2178155 w 5478085"/>
              <a:gd name="connsiteY0" fmla="*/ 0 h 6276841"/>
              <a:gd name="connsiteX1" fmla="*/ 5478085 w 5478085"/>
              <a:gd name="connsiteY1" fmla="*/ 3299930 h 6276841"/>
              <a:gd name="connsiteX2" fmla="*/ 3751098 w 5478085"/>
              <a:gd name="connsiteY2" fmla="*/ 6201577 h 6276841"/>
              <a:gd name="connsiteX3" fmla="*/ 3594858 w 5478085"/>
              <a:gd name="connsiteY3" fmla="*/ 6276841 h 6276841"/>
              <a:gd name="connsiteX4" fmla="*/ 761453 w 5478085"/>
              <a:gd name="connsiteY4" fmla="*/ 6276841 h 6276841"/>
              <a:gd name="connsiteX5" fmla="*/ 605213 w 5478085"/>
              <a:gd name="connsiteY5" fmla="*/ 6201577 h 6276841"/>
              <a:gd name="connsiteX6" fmla="*/ 79093 w 5478085"/>
              <a:gd name="connsiteY6" fmla="*/ 5846317 h 6276841"/>
              <a:gd name="connsiteX7" fmla="*/ 0 w 5478085"/>
              <a:gd name="connsiteY7" fmla="*/ 5774432 h 6276841"/>
              <a:gd name="connsiteX8" fmla="*/ 0 w 5478085"/>
              <a:gd name="connsiteY8" fmla="*/ 825429 h 6276841"/>
              <a:gd name="connsiteX9" fmla="*/ 79093 w 5478085"/>
              <a:gd name="connsiteY9" fmla="*/ 753544 h 6276841"/>
              <a:gd name="connsiteX10" fmla="*/ 2178155 w 5478085"/>
              <a:gd name="connsiteY10" fmla="*/ 0 h 6276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5478085" h="6276841">
                <a:moveTo>
                  <a:pt x="2178155" y="0"/>
                </a:moveTo>
                <a:cubicBezTo>
                  <a:pt x="4000656" y="0"/>
                  <a:pt x="5478085" y="1477429"/>
                  <a:pt x="5478085" y="3299930"/>
                </a:cubicBezTo>
                <a:cubicBezTo>
                  <a:pt x="5478085" y="4552900"/>
                  <a:pt x="4779769" y="5642769"/>
                  <a:pt x="3751098" y="6201577"/>
                </a:cubicBezTo>
                <a:lnTo>
                  <a:pt x="3594858" y="6276841"/>
                </a:lnTo>
                <a:lnTo>
                  <a:pt x="761453" y="6276841"/>
                </a:lnTo>
                <a:lnTo>
                  <a:pt x="605213" y="6201577"/>
                </a:lnTo>
                <a:cubicBezTo>
                  <a:pt x="418182" y="6099975"/>
                  <a:pt x="242071" y="5980818"/>
                  <a:pt x="79093" y="5846317"/>
                </a:cubicBezTo>
                <a:lnTo>
                  <a:pt x="0" y="5774432"/>
                </a:lnTo>
                <a:lnTo>
                  <a:pt x="0" y="825429"/>
                </a:lnTo>
                <a:lnTo>
                  <a:pt x="79093" y="753544"/>
                </a:lnTo>
                <a:cubicBezTo>
                  <a:pt x="649516" y="282789"/>
                  <a:pt x="1380811" y="0"/>
                  <a:pt x="2178155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accent3"/>
                </a:gs>
                <a:gs pos="100000">
                  <a:schemeClr val="accent3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Image result for the lion king">
            <a:extLst>
              <a:ext uri="{FF2B5EF4-FFF2-40B4-BE49-F238E27FC236}">
                <a16:creationId xmlns:a16="http://schemas.microsoft.com/office/drawing/2014/main" id="{AE7388CB-AA60-42D3-8302-FA9462126D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r="18382" b="2"/>
          <a:stretch/>
        </p:blipFill>
        <p:spPr bwMode="auto">
          <a:xfrm>
            <a:off x="1" y="770037"/>
            <a:ext cx="5298683" cy="6097438"/>
          </a:xfrm>
          <a:custGeom>
            <a:avLst/>
            <a:gdLst/>
            <a:ahLst/>
            <a:cxnLst/>
            <a:rect l="l" t="t" r="r" b="b"/>
            <a:pathLst>
              <a:path w="5298683" h="6097438">
                <a:moveTo>
                  <a:pt x="2178155" y="0"/>
                </a:moveTo>
                <a:cubicBezTo>
                  <a:pt x="3901575" y="0"/>
                  <a:pt x="5298683" y="1397108"/>
                  <a:pt x="5298683" y="3120527"/>
                </a:cubicBezTo>
                <a:cubicBezTo>
                  <a:pt x="5298683" y="4413092"/>
                  <a:pt x="4512810" y="5522106"/>
                  <a:pt x="3392805" y="5995828"/>
                </a:cubicBezTo>
                <a:lnTo>
                  <a:pt x="3115184" y="6097438"/>
                </a:lnTo>
                <a:lnTo>
                  <a:pt x="1241127" y="6097438"/>
                </a:lnTo>
                <a:lnTo>
                  <a:pt x="963506" y="5995828"/>
                </a:lnTo>
                <a:cubicBezTo>
                  <a:pt x="683504" y="5877397"/>
                  <a:pt x="424387" y="5719261"/>
                  <a:pt x="193210" y="5528477"/>
                </a:cubicBezTo>
                <a:lnTo>
                  <a:pt x="0" y="5352876"/>
                </a:lnTo>
                <a:lnTo>
                  <a:pt x="0" y="888178"/>
                </a:lnTo>
                <a:lnTo>
                  <a:pt x="193210" y="712577"/>
                </a:lnTo>
                <a:cubicBezTo>
                  <a:pt x="732621" y="267415"/>
                  <a:pt x="1424159" y="0"/>
                  <a:pt x="2178155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33D7BBE-CC10-48F6-8886-834C274695A5}"/>
              </a:ext>
            </a:extLst>
          </p:cNvPr>
          <p:cNvSpPr txBox="1"/>
          <p:nvPr/>
        </p:nvSpPr>
        <p:spPr>
          <a:xfrm>
            <a:off x="6426200" y="590634"/>
            <a:ext cx="5080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Dear Year 6</a:t>
            </a:r>
          </a:p>
          <a:p>
            <a:r>
              <a:rPr lang="en-GB" dirty="0"/>
              <a:t>How are you all?  I hope that you are all keeping in touch with each other and enjoying some of the learning challenges?  It’s such a shame that we can’t be singing together right now as we were all really enjoying the Lion King songs.  </a:t>
            </a:r>
          </a:p>
          <a:p>
            <a:r>
              <a:rPr lang="en-GB" dirty="0"/>
              <a:t>I thought you might like the links that we had been using in class to sing along to?</a:t>
            </a:r>
          </a:p>
          <a:p>
            <a:r>
              <a:rPr lang="en-GB" dirty="0"/>
              <a:t>Grab your imaginary microphone/hairbrush and sing your heart out – but don’t disturb your parents’ work calls!!</a:t>
            </a:r>
          </a:p>
          <a:p>
            <a:r>
              <a:rPr lang="en-GB" dirty="0"/>
              <a:t>I’m thinking of you all and miss our music lessons</a:t>
            </a:r>
          </a:p>
          <a:p>
            <a:r>
              <a:rPr lang="en-GB" dirty="0"/>
              <a:t>Best wishes</a:t>
            </a:r>
          </a:p>
          <a:p>
            <a:r>
              <a:rPr lang="en-GB" dirty="0"/>
              <a:t>Mrs Dunning</a:t>
            </a:r>
          </a:p>
        </p:txBody>
      </p:sp>
    </p:spTree>
    <p:extLst>
      <p:ext uri="{BB962C8B-B14F-4D97-AF65-F5344CB8AC3E}">
        <p14:creationId xmlns:p14="http://schemas.microsoft.com/office/powerpoint/2010/main" val="477259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74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9A994E7-39D6-47FE-9F3D-5DB22651E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7280" y="759805"/>
            <a:ext cx="10306520" cy="1325563"/>
          </a:xfrm>
        </p:spPr>
        <p:txBody>
          <a:bodyPr>
            <a:normAutofit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Musical elements – can you remember what each musical term means?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BA4DA0-EE93-4F02-ADB7-48EC31935F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4904" y="2494450"/>
            <a:ext cx="4053545" cy="3563159"/>
          </a:xfrm>
        </p:spPr>
        <p:txBody>
          <a:bodyPr>
            <a:normAutofit fontScale="92500" lnSpcReduction="10000"/>
          </a:bodyPr>
          <a:lstStyle/>
          <a:p>
            <a:r>
              <a:rPr lang="en-GB" sz="2400" dirty="0"/>
              <a:t>Singing in harmony</a:t>
            </a:r>
          </a:p>
          <a:p>
            <a:r>
              <a:rPr lang="en-GB" sz="2400" dirty="0"/>
              <a:t>Solo voice</a:t>
            </a:r>
          </a:p>
          <a:p>
            <a:r>
              <a:rPr lang="en-GB" sz="2400" dirty="0"/>
              <a:t>Chorus</a:t>
            </a:r>
          </a:p>
          <a:p>
            <a:r>
              <a:rPr lang="en-GB" sz="2400" dirty="0"/>
              <a:t>Ensemble</a:t>
            </a:r>
          </a:p>
          <a:p>
            <a:r>
              <a:rPr lang="en-GB" sz="2400" dirty="0"/>
              <a:t>Pitch</a:t>
            </a:r>
          </a:p>
          <a:p>
            <a:r>
              <a:rPr lang="en-GB" sz="2400" dirty="0"/>
              <a:t>Tempo</a:t>
            </a:r>
          </a:p>
          <a:p>
            <a:r>
              <a:rPr lang="en-GB" sz="2400" dirty="0"/>
              <a:t>Counting rests</a:t>
            </a:r>
          </a:p>
          <a:p>
            <a:r>
              <a:rPr lang="en-GB" sz="2400" dirty="0"/>
              <a:t>Dynamics</a:t>
            </a:r>
          </a:p>
          <a:p>
            <a:r>
              <a:rPr lang="en-GB" sz="2400" dirty="0"/>
              <a:t>Texture</a:t>
            </a:r>
          </a:p>
          <a:p>
            <a:endParaRPr lang="en-GB" sz="2400" dirty="0"/>
          </a:p>
        </p:txBody>
      </p:sp>
      <p:pic>
        <p:nvPicPr>
          <p:cNvPr id="2050" name="Picture 2" descr="Image result for the lion king">
            <a:extLst>
              <a:ext uri="{FF2B5EF4-FFF2-40B4-BE49-F238E27FC236}">
                <a16:creationId xmlns:a16="http://schemas.microsoft.com/office/drawing/2014/main" id="{70172489-1614-496F-8AE3-426D02B89B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73" r="3543"/>
          <a:stretch/>
        </p:blipFill>
        <p:spPr bwMode="auto">
          <a:xfrm>
            <a:off x="6098892" y="2492376"/>
            <a:ext cx="4802404" cy="3563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690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7C5414-75A7-4073-BF1F-76B0E067A1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Circle of life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47242D-F440-4274-AE07-81CB8DDF17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https://www.youtube.com/watch?v=zxTb24gXRL8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319408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49B004-0DEE-4BF3-8688-58282CC016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9781"/>
            <a:ext cx="10515600" cy="5987182"/>
          </a:xfrm>
        </p:spPr>
        <p:txBody>
          <a:bodyPr>
            <a:normAutofit fontScale="40000" lnSpcReduction="20000"/>
          </a:bodyPr>
          <a:lstStyle/>
          <a:p>
            <a:r>
              <a:rPr lang="en-GB" dirty="0"/>
              <a:t>From the day we arrive on the planet</a:t>
            </a:r>
            <a:br>
              <a:rPr lang="en-GB" dirty="0"/>
            </a:br>
            <a:r>
              <a:rPr lang="en-GB" dirty="0"/>
              <a:t>And blinking, step into the sun</a:t>
            </a:r>
            <a:br>
              <a:rPr lang="en-GB" dirty="0"/>
            </a:br>
            <a:r>
              <a:rPr lang="en-GB" dirty="0"/>
              <a:t>There's more to be seen than can ever be seen</a:t>
            </a:r>
            <a:br>
              <a:rPr lang="en-GB" dirty="0"/>
            </a:br>
            <a:r>
              <a:rPr lang="en-GB" dirty="0"/>
              <a:t>More to do than can ever be done</a:t>
            </a:r>
          </a:p>
          <a:p>
            <a:r>
              <a:rPr lang="en-GB" dirty="0"/>
              <a:t>Some say eat or be eaten</a:t>
            </a:r>
            <a:br>
              <a:rPr lang="en-GB" dirty="0"/>
            </a:br>
            <a:r>
              <a:rPr lang="en-GB" dirty="0"/>
              <a:t>Some say live and let live</a:t>
            </a:r>
            <a:br>
              <a:rPr lang="en-GB" dirty="0"/>
            </a:br>
            <a:r>
              <a:rPr lang="en-GB" dirty="0"/>
              <a:t>But all are agreed as they join the stampede</a:t>
            </a:r>
            <a:br>
              <a:rPr lang="en-GB" dirty="0"/>
            </a:br>
            <a:r>
              <a:rPr lang="en-GB" dirty="0"/>
              <a:t>You should never take more than you give</a:t>
            </a:r>
          </a:p>
          <a:p>
            <a:r>
              <a:rPr lang="en-GB" dirty="0"/>
              <a:t>In the circle of life</a:t>
            </a:r>
            <a:br>
              <a:rPr lang="en-GB" dirty="0"/>
            </a:br>
            <a:r>
              <a:rPr lang="en-GB" dirty="0"/>
              <a:t>It's the wheel of fortune</a:t>
            </a:r>
            <a:br>
              <a:rPr lang="en-GB" dirty="0"/>
            </a:br>
            <a:r>
              <a:rPr lang="en-GB" dirty="0"/>
              <a:t>It's the leap of faith</a:t>
            </a:r>
            <a:br>
              <a:rPr lang="en-GB" dirty="0"/>
            </a:br>
            <a:r>
              <a:rPr lang="en-GB" dirty="0"/>
              <a:t>It's the band of hope</a:t>
            </a:r>
            <a:br>
              <a:rPr lang="en-GB" dirty="0"/>
            </a:br>
            <a:r>
              <a:rPr lang="en-GB" dirty="0" err="1"/>
              <a:t>'Til</a:t>
            </a:r>
            <a:r>
              <a:rPr lang="en-GB" dirty="0"/>
              <a:t> we find our place</a:t>
            </a:r>
            <a:br>
              <a:rPr lang="en-GB" dirty="0"/>
            </a:br>
            <a:r>
              <a:rPr lang="en-GB" dirty="0"/>
              <a:t>On the path unwinding</a:t>
            </a:r>
            <a:br>
              <a:rPr lang="en-GB" dirty="0"/>
            </a:br>
            <a:r>
              <a:rPr lang="en-GB" dirty="0"/>
              <a:t>In the circle, the circle of life</a:t>
            </a:r>
          </a:p>
          <a:p>
            <a:r>
              <a:rPr lang="en-GB" dirty="0"/>
              <a:t>Some of us fall by the wayside</a:t>
            </a:r>
            <a:br>
              <a:rPr lang="en-GB" dirty="0"/>
            </a:br>
            <a:r>
              <a:rPr lang="en-GB" dirty="0"/>
              <a:t>And some of us soar to the stars</a:t>
            </a:r>
            <a:br>
              <a:rPr lang="en-GB" dirty="0"/>
            </a:br>
            <a:r>
              <a:rPr lang="en-GB" dirty="0"/>
              <a:t>And some of us sail through our troubles</a:t>
            </a:r>
            <a:br>
              <a:rPr lang="en-GB" dirty="0"/>
            </a:br>
            <a:r>
              <a:rPr lang="en-GB" dirty="0"/>
              <a:t>And some have to live with the scars</a:t>
            </a:r>
          </a:p>
          <a:p>
            <a:r>
              <a:rPr lang="en-GB" dirty="0"/>
              <a:t>There's far too much to take in here</a:t>
            </a:r>
            <a:br>
              <a:rPr lang="en-GB" dirty="0"/>
            </a:br>
            <a:r>
              <a:rPr lang="en-GB" dirty="0"/>
              <a:t>More to find than can ever be found</a:t>
            </a:r>
            <a:br>
              <a:rPr lang="en-GB" dirty="0"/>
            </a:br>
            <a:r>
              <a:rPr lang="en-GB" dirty="0"/>
              <a:t>But the sun rolling high through the sapphire sky</a:t>
            </a:r>
            <a:br>
              <a:rPr lang="en-GB" dirty="0"/>
            </a:br>
            <a:r>
              <a:rPr lang="en-GB" dirty="0"/>
              <a:t>Keeps great and small on the endless round</a:t>
            </a:r>
          </a:p>
          <a:p>
            <a:r>
              <a:rPr lang="en-GB" dirty="0"/>
              <a:t>In the circle of life</a:t>
            </a:r>
            <a:br>
              <a:rPr lang="en-GB" dirty="0"/>
            </a:br>
            <a:r>
              <a:rPr lang="en-GB" dirty="0"/>
              <a:t>It's the wheel of fortune</a:t>
            </a:r>
            <a:br>
              <a:rPr lang="en-GB" dirty="0"/>
            </a:br>
            <a:r>
              <a:rPr lang="en-GB" dirty="0"/>
              <a:t>It's the leap of faith</a:t>
            </a:r>
            <a:br>
              <a:rPr lang="en-GB" dirty="0"/>
            </a:br>
            <a:r>
              <a:rPr lang="en-GB" dirty="0"/>
              <a:t>It's the band of hope</a:t>
            </a:r>
            <a:br>
              <a:rPr lang="en-GB" dirty="0"/>
            </a:br>
            <a:r>
              <a:rPr lang="en-GB" dirty="0" err="1"/>
              <a:t>'Til</a:t>
            </a:r>
            <a:r>
              <a:rPr lang="en-GB" dirty="0"/>
              <a:t> we find our place</a:t>
            </a:r>
            <a:br>
              <a:rPr lang="en-GB" dirty="0"/>
            </a:br>
            <a:r>
              <a:rPr lang="en-GB" dirty="0"/>
              <a:t>On the path unwinding</a:t>
            </a:r>
            <a:br>
              <a:rPr lang="en-GB" dirty="0"/>
            </a:br>
            <a:r>
              <a:rPr lang="en-GB" dirty="0"/>
              <a:t>In the circle, the circle of life</a:t>
            </a:r>
          </a:p>
          <a:p>
            <a:r>
              <a:rPr lang="en-GB" dirty="0"/>
              <a:t>It's the wheel of fortune</a:t>
            </a:r>
            <a:br>
              <a:rPr lang="en-GB" dirty="0"/>
            </a:br>
            <a:r>
              <a:rPr lang="en-GB" dirty="0"/>
              <a:t>It's the leap of faith</a:t>
            </a:r>
            <a:br>
              <a:rPr lang="en-GB" dirty="0"/>
            </a:br>
            <a:r>
              <a:rPr lang="en-GB" dirty="0"/>
              <a:t>It's the band of hope</a:t>
            </a:r>
            <a:br>
              <a:rPr lang="en-GB" dirty="0"/>
            </a:br>
            <a:r>
              <a:rPr lang="en-GB" dirty="0" err="1"/>
              <a:t>'Til</a:t>
            </a:r>
            <a:r>
              <a:rPr lang="en-GB" dirty="0"/>
              <a:t> we find our place</a:t>
            </a:r>
            <a:br>
              <a:rPr lang="en-GB" dirty="0"/>
            </a:br>
            <a:r>
              <a:rPr lang="en-GB" dirty="0"/>
              <a:t>On the path unwinding</a:t>
            </a:r>
            <a:br>
              <a:rPr lang="en-GB" dirty="0"/>
            </a:br>
            <a:r>
              <a:rPr lang="en-GB" dirty="0"/>
              <a:t>In the circle, the circle of life</a:t>
            </a:r>
          </a:p>
          <a:p>
            <a:r>
              <a:rPr lang="en-GB" dirty="0"/>
              <a:t>On the path unwinding, yeah</a:t>
            </a:r>
            <a:br>
              <a:rPr lang="en-GB" dirty="0"/>
            </a:br>
            <a:r>
              <a:rPr lang="en-GB" dirty="0"/>
              <a:t>In the circle, the circle of life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9190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A219D-2F16-4A86-BF9F-8977BCF98C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 just can’t wait to be 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1E924-AFBA-4018-91F3-7D42C840AE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https://www.youtube.com/watch?v=EJEBV11ONHE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93970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494</Words>
  <Application>Microsoft Office PowerPoint</Application>
  <PresentationFormat>Widescreen</PresentationFormat>
  <Paragraphs>30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It’s not too late for you to send me a video of you playing your instrument for the Spring Concert.  Thank you to those who have – the standard s excellent.  Have a watch on our website under Gallery.  head@stpeters-Farnham.surrey.sch.uk </vt:lpstr>
      <vt:lpstr>Musical elements – can you remember what each musical term means? </vt:lpstr>
      <vt:lpstr>Circle of life</vt:lpstr>
      <vt:lpstr>PowerPoint Presentation</vt:lpstr>
      <vt:lpstr>I just can’t wait to be king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Lion King</dc:title>
  <dc:creator>Head@ADMIN.admin.school</dc:creator>
  <cp:lastModifiedBy>Sarah Dunning</cp:lastModifiedBy>
  <cp:revision>6</cp:revision>
  <dcterms:created xsi:type="dcterms:W3CDTF">2020-02-27T16:23:50Z</dcterms:created>
  <dcterms:modified xsi:type="dcterms:W3CDTF">2020-05-01T10:24:00Z</dcterms:modified>
</cp:coreProperties>
</file>