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1.xml" ContentType="application/vnd.openxmlformats-officedocument.presentationml.slide+xml"/>
  <Override PartName="/ppt/slides/slide4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9" r:id="rId1"/>
  </p:sldMasterIdLst>
  <p:sldIdLst>
    <p:sldId id="347" r:id="rId2"/>
    <p:sldId id="354" r:id="rId3"/>
    <p:sldId id="355" r:id="rId4"/>
    <p:sldId id="356" r:id="rId5"/>
    <p:sldId id="357" r:id="rId6"/>
    <p:sldId id="358" r:id="rId7"/>
    <p:sldId id="359" r:id="rId8"/>
    <p:sldId id="360" r:id="rId9"/>
    <p:sldId id="353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83" autoAdjust="0"/>
    <p:restoredTop sz="94660"/>
  </p:normalViewPr>
  <p:slideViewPr>
    <p:cSldViewPr snapToGrid="0">
      <p:cViewPr varScale="1">
        <p:scale>
          <a:sx n="76" d="100"/>
          <a:sy n="76" d="100"/>
        </p:scale>
        <p:origin x="156" y="8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17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07817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00497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96892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21707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88214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0899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95907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3477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9266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70140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3460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5ED450-1698-4A9C-847E-4D3DC7C835DC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18401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0" y="365125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b="1" u="sng" dirty="0" smtClean="0"/>
              <a:t>Friday 29 January 2021</a:t>
            </a:r>
            <a:br>
              <a:rPr lang="en-GB" b="1" u="sng" dirty="0" smtClean="0"/>
            </a:br>
            <a:r>
              <a:rPr lang="en-GB" b="1" u="sng" dirty="0" smtClean="0"/>
              <a:t>LI:  To recognise coins</a:t>
            </a:r>
            <a:br>
              <a:rPr lang="en-GB" b="1" u="sng" dirty="0" smtClean="0"/>
            </a:br>
            <a:endParaRPr lang="en-GB" b="1" u="sng" dirty="0"/>
          </a:p>
        </p:txBody>
      </p:sp>
      <p:sp>
        <p:nvSpPr>
          <p:cNvPr id="8" name="Content Placeholder 7"/>
          <p:cNvSpPr>
            <a:spLocks noGrp="1"/>
          </p:cNvSpPr>
          <p:nvPr>
            <p:ph sz="half" idx="4294967295"/>
          </p:nvPr>
        </p:nvSpPr>
        <p:spPr>
          <a:xfrm>
            <a:off x="7010400" y="1825625"/>
            <a:ext cx="5181600" cy="4351338"/>
          </a:xfrm>
        </p:spPr>
        <p:txBody>
          <a:bodyPr/>
          <a:lstStyle/>
          <a:p>
            <a:r>
              <a:rPr lang="en-GB" dirty="0"/>
              <a:t> </a:t>
            </a:r>
            <a:r>
              <a:rPr lang="en-GB" dirty="0" smtClean="0"/>
              <a:t>   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4799" y="1825625"/>
            <a:ext cx="8949601" cy="3959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77718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374" y="934923"/>
            <a:ext cx="8797051" cy="4353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29195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4449" y="1505950"/>
            <a:ext cx="10191880" cy="3256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17943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5550" y="1201288"/>
            <a:ext cx="7582684" cy="3980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03558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68062" y="0"/>
            <a:ext cx="505587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47110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3900" y="503037"/>
            <a:ext cx="2985060" cy="4627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31031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6825" y="484464"/>
            <a:ext cx="5847750" cy="5508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76706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5875" y="877408"/>
            <a:ext cx="3166348" cy="3846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69696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Now review the times tables from the week</a:t>
            </a:r>
            <a:endParaRPr lang="en-GB" b="1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Write out what you can remember. </a:t>
            </a:r>
          </a:p>
          <a:p>
            <a:r>
              <a:rPr lang="en-GB" dirty="0" smtClean="0"/>
              <a:t>You might like to go on Hit the Button. </a:t>
            </a:r>
          </a:p>
          <a:p>
            <a:r>
              <a:rPr lang="en-GB" dirty="0" smtClean="0"/>
              <a:t>There are also lots of videos </a:t>
            </a:r>
            <a:r>
              <a:rPr lang="en-GB" smtClean="0"/>
              <a:t>to watch on-line. 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30655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CB3CB9A0-E2A3-44AE-AF78-696C07312D8A}"/>
</file>

<file path=customXml/itemProps2.xml><?xml version="1.0" encoding="utf-8"?>
<ds:datastoreItem xmlns:ds="http://schemas.openxmlformats.org/officeDocument/2006/customXml" ds:itemID="{C1DE83AD-E4BE-42AC-8B1C-98C136A9D263}"/>
</file>

<file path=customXml/itemProps3.xml><?xml version="1.0" encoding="utf-8"?>
<ds:datastoreItem xmlns:ds="http://schemas.openxmlformats.org/officeDocument/2006/customXml" ds:itemID="{20BA7AF6-09E7-4A4E-9BB1-C6F1002C7CF6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5016</TotalTime>
  <Words>40</Words>
  <Application>Microsoft Office PowerPoint</Application>
  <PresentationFormat>Widescreen</PresentationFormat>
  <Paragraphs>6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Friday 29 January 2021 LI:  To recognise coins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Now review the times tables from the week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18 September 2017   18/9/17</dc:title>
  <dc:creator>P Goddin</dc:creator>
  <cp:lastModifiedBy>Penny Goddin</cp:lastModifiedBy>
  <cp:revision>323</cp:revision>
  <dcterms:created xsi:type="dcterms:W3CDTF">2017-09-14T14:43:01Z</dcterms:created>
  <dcterms:modified xsi:type="dcterms:W3CDTF">2021-01-22T11:49:07Z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