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5" r:id="rId14"/>
    <p:sldId id="299" r:id="rId15"/>
    <p:sldId id="308" r:id="rId16"/>
    <p:sldId id="309" r:id="rId17"/>
    <p:sldId id="304" r:id="rId18"/>
    <p:sldId id="310" r:id="rId19"/>
    <p:sldId id="311" r:id="rId20"/>
    <p:sldId id="301" r:id="rId21"/>
    <p:sldId id="314" r:id="rId22"/>
    <p:sldId id="313" r:id="rId23"/>
    <p:sldId id="312" r:id="rId24"/>
    <p:sldId id="316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99" d="100"/>
          <a:sy n="99" d="100"/>
        </p:scale>
        <p:origin x="10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8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16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2.png"/><Relationship Id="rId11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25.png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9.png"/><Relationship Id="rId7" Type="http://schemas.openxmlformats.org/officeDocument/2006/relationships/image" Target="../media/image27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6.png"/><Relationship Id="rId11" Type="http://schemas.openxmlformats.org/officeDocument/2006/relationships/image" Target="../media/image23.png"/><Relationship Id="rId10" Type="http://schemas.openxmlformats.org/officeDocument/2006/relationships/image" Target="../media/image13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1.png"/><Relationship Id="rId11" Type="http://schemas.openxmlformats.org/officeDocument/2006/relationships/image" Target="../media/image32.png"/><Relationship Id="rId5" Type="http://schemas.openxmlformats.org/officeDocument/2006/relationships/image" Target="../media/image30.png"/><Relationship Id="rId10" Type="http://schemas.openxmlformats.org/officeDocument/2006/relationships/image" Target="../media/image3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3.png"/><Relationship Id="rId3" Type="http://schemas.openxmlformats.org/officeDocument/2006/relationships/image" Target="../media/image28.png"/><Relationship Id="rId7" Type="http://schemas.openxmlformats.org/officeDocument/2006/relationships/image" Target="../media/image38.png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2.png"/><Relationship Id="rId1" Type="http://schemas.openxmlformats.org/officeDocument/2006/relationships/tags" Target="../tags/tag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5" Type="http://schemas.openxmlformats.org/officeDocument/2006/relationships/image" Target="../media/image10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7.png"/><Relationship Id="rId3" Type="http://schemas.openxmlformats.org/officeDocument/2006/relationships/image" Target="../media/image28.png"/><Relationship Id="rId7" Type="http://schemas.openxmlformats.org/officeDocument/2006/relationships/image" Target="../media/image41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9.png"/><Relationship Id="rId11" Type="http://schemas.openxmlformats.org/officeDocument/2006/relationships/image" Target="../media/image46.png"/><Relationship Id="rId5" Type="http://schemas.openxmlformats.org/officeDocument/2006/relationships/image" Target="../media/image37.png"/><Relationship Id="rId15" Type="http://schemas.openxmlformats.org/officeDocument/2006/relationships/image" Target="../media/image14.png"/><Relationship Id="rId10" Type="http://schemas.openxmlformats.org/officeDocument/2006/relationships/image" Target="../media/image450.png"/><Relationship Id="rId4" Type="http://schemas.openxmlformats.org/officeDocument/2006/relationships/image" Target="../media/image35.png"/><Relationship Id="rId1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8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image" Target="../media/image23.png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2.png"/><Relationship Id="rId3" Type="http://schemas.openxmlformats.org/officeDocument/2006/relationships/image" Target="../media/image48.png"/><Relationship Id="rId12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51.png"/><Relationship Id="rId11" Type="http://schemas.openxmlformats.org/officeDocument/2006/relationships/image" Target="../media/image53.png"/><Relationship Id="rId5" Type="http://schemas.openxmlformats.org/officeDocument/2006/relationships/image" Target="../media/image50.png"/><Relationship Id="rId15" Type="http://schemas.openxmlformats.org/officeDocument/2006/relationships/image" Target="../media/image56.png"/><Relationship Id="rId10" Type="http://schemas.openxmlformats.org/officeDocument/2006/relationships/image" Target="../media/image21.png"/><Relationship Id="rId4" Type="http://schemas.openxmlformats.org/officeDocument/2006/relationships/image" Target="../media/image49.png"/><Relationship Id="rId9" Type="http://schemas.openxmlformats.org/officeDocument/2006/relationships/image" Target="../media/image5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60.png"/><Relationship Id="rId3" Type="http://schemas.openxmlformats.org/officeDocument/2006/relationships/image" Target="../media/image50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11" Type="http://schemas.openxmlformats.org/officeDocument/2006/relationships/image" Target="../media/image28.png"/><Relationship Id="rId10" Type="http://schemas.openxmlformats.org/officeDocument/2006/relationships/image" Target="../media/image59.png"/><Relationship Id="rId4" Type="http://schemas.openxmlformats.org/officeDocument/2006/relationships/image" Target="../media/image51.png"/><Relationship Id="rId9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975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939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How much money is there?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What is £1 more than £5 and 42p?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What is £2 more than £5 and 42p?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True or false?</a:t>
                </a:r>
              </a:p>
              <a:p>
                <a:r>
                  <a:rPr lang="en-GB" sz="1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1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20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93976"/>
              </a:xfrm>
              <a:prstGeom prst="rect">
                <a:avLst/>
              </a:prstGeom>
              <a:blipFill>
                <a:blip r:embed="rId4"/>
                <a:stretch>
                  <a:fillRect l="-1707" t="-1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557" y="1006624"/>
            <a:ext cx="1172708" cy="116905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24" y="1139772"/>
            <a:ext cx="1044842" cy="92063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365" y="926252"/>
            <a:ext cx="1172708" cy="13298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307" y="1096129"/>
            <a:ext cx="993696" cy="9900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213" y="1102584"/>
            <a:ext cx="1044842" cy="104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How much money is there?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What is £1 more than £5 and 42p?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 What is £2 more than £5 and 42p?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True or false?</a:t>
                </a:r>
              </a:p>
              <a:p>
                <a:r>
                  <a:rPr lang="en-GB" sz="1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1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707" t="-9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557" y="1006624"/>
            <a:ext cx="1172708" cy="11690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24" y="1139772"/>
            <a:ext cx="1044842" cy="9206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365" y="926252"/>
            <a:ext cx="1172708" cy="1329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307" y="1096129"/>
            <a:ext cx="993696" cy="9900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213" y="1102584"/>
            <a:ext cx="1044842" cy="10448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85589" y="1338477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£3 and 75p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66860" y="2486532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£6 and 42p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66860" y="3297125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£7 and 42p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74217" y="4211336"/>
            <a:ext cx="1667026" cy="73335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74217" y="4924736"/>
            <a:ext cx="1667026" cy="7333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47333" y="4035711"/>
            <a:ext cx="736305" cy="166722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6455944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772400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7088856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405312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464064" y="4890817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7721769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842359" y="4496507"/>
                <a:ext cx="3975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2359" y="4496507"/>
                <a:ext cx="397579" cy="64633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1184475" y="4170392"/>
            <a:ext cx="828000" cy="576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467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-0.10642 0.0636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0" y="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21" grpId="0" animBg="1"/>
      <p:bldP spid="22" grpId="0" animBg="1"/>
      <p:bldP spid="23" grpId="0" animBg="1"/>
      <p:bldP spid="24" grpId="0" animBg="1"/>
      <p:bldP spid="25" grpId="0" animBg="1"/>
      <p:bldP spid="25" grpId="1" animBg="1"/>
      <p:bldP spid="26" grpId="0" animBg="1"/>
      <p:bldP spid="6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96" y="1105936"/>
            <a:ext cx="4743241" cy="47483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7512" y="334776"/>
            <a:ext cx="595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part-whole model.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41053" y="1528629"/>
            <a:ext cx="13977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£4 and 73p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296" y="4815712"/>
            <a:ext cx="981343" cy="9024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98" y="4074244"/>
            <a:ext cx="981343" cy="8646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540" y="3784130"/>
            <a:ext cx="1018683" cy="9076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727" y="4092119"/>
            <a:ext cx="981343" cy="8646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523" y="4381247"/>
            <a:ext cx="1018683" cy="907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398" y="4487712"/>
            <a:ext cx="981343" cy="90242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600" y="5050940"/>
            <a:ext cx="981343" cy="9024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197297" y="2298137"/>
                <a:ext cx="2624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£4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297" y="2298137"/>
                <a:ext cx="2624191" cy="523220"/>
              </a:xfrm>
              <a:prstGeom prst="rect">
                <a:avLst/>
              </a:prstGeom>
              <a:blipFill>
                <a:blip r:embed="rId9"/>
                <a:stretch>
                  <a:fillRect l="-488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197297" y="3069297"/>
                <a:ext cx="31818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23p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73p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297" y="3069297"/>
                <a:ext cx="3181869" cy="523220"/>
              </a:xfrm>
              <a:prstGeom prst="rect">
                <a:avLst/>
              </a:prstGeom>
              <a:blipFill>
                <a:blip r:embed="rId10"/>
                <a:stretch>
                  <a:fillRect l="-40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094" y="4679789"/>
            <a:ext cx="1095228" cy="124194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752" y="3974310"/>
            <a:ext cx="1041748" cy="10385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607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6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96" y="1105936"/>
            <a:ext cx="4743241" cy="47483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7512" y="334776"/>
            <a:ext cx="595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part-whole model.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41053" y="1528629"/>
            <a:ext cx="13977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£7 and 50p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197297" y="2298137"/>
                <a:ext cx="2624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£7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297" y="2298137"/>
                <a:ext cx="2624191" cy="523220"/>
              </a:xfrm>
              <a:prstGeom prst="rect">
                <a:avLst/>
              </a:prstGeom>
              <a:blipFill>
                <a:blip r:embed="rId6"/>
                <a:stretch>
                  <a:fillRect l="-488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197297" y="3069297"/>
                <a:ext cx="31818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45p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50p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297" y="3069297"/>
                <a:ext cx="3181869" cy="523220"/>
              </a:xfrm>
              <a:prstGeom prst="rect">
                <a:avLst/>
              </a:prstGeom>
              <a:blipFill>
                <a:blip r:embed="rId7"/>
                <a:stretch>
                  <a:fillRect l="-40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62" y="4148195"/>
            <a:ext cx="1095228" cy="124194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119" y="3794069"/>
            <a:ext cx="1081701" cy="10817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084" y="4442528"/>
            <a:ext cx="1051501" cy="105150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931" y="4934798"/>
            <a:ext cx="977243" cy="9736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806" y="4172370"/>
            <a:ext cx="1444840" cy="7413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853" y="4774462"/>
            <a:ext cx="977243" cy="97365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83853" y="5304907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86697" y="54475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786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6" grpId="0"/>
      <p:bldP spid="25" grpId="0"/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853" y="530490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86697" y="54475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641" y="954704"/>
            <a:ext cx="1799746" cy="1965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721" y="996267"/>
            <a:ext cx="1583982" cy="19267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334776"/>
            <a:ext cx="7114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Whitney buys some apples, pears and bananas.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7512" y="3160404"/>
            <a:ext cx="671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Whitney spend in total?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177" y="657625"/>
            <a:ext cx="1375243" cy="1695927"/>
          </a:xfrm>
          <a:prstGeom prst="rect">
            <a:avLst/>
          </a:prstGeom>
        </p:spPr>
      </p:pic>
      <p:sp>
        <p:nvSpPr>
          <p:cNvPr id="10" name="Pentagon 9"/>
          <p:cNvSpPr/>
          <p:nvPr/>
        </p:nvSpPr>
        <p:spPr>
          <a:xfrm rot="852662">
            <a:off x="835918" y="1485912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£1 and 25p</a:t>
            </a:r>
          </a:p>
        </p:txBody>
      </p:sp>
      <p:sp>
        <p:nvSpPr>
          <p:cNvPr id="12" name="Pentagon 11"/>
          <p:cNvSpPr/>
          <p:nvPr/>
        </p:nvSpPr>
        <p:spPr>
          <a:xfrm rot="852662">
            <a:off x="2883591" y="1285896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£1 and 30p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938805" y="3894487"/>
                <a:ext cx="35056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£1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£3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805" y="3894487"/>
                <a:ext cx="3505620" cy="523220"/>
              </a:xfrm>
              <a:prstGeom prst="rect">
                <a:avLst/>
              </a:prstGeom>
              <a:blipFill>
                <a:blip r:embed="rId9"/>
                <a:stretch>
                  <a:fillRect l="-347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938805" y="4490476"/>
                <a:ext cx="37423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25p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95p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805" y="4490476"/>
                <a:ext cx="3742377" cy="523220"/>
              </a:xfrm>
              <a:prstGeom prst="rect">
                <a:avLst/>
              </a:prstGeom>
              <a:blipFill>
                <a:blip r:embed="rId10"/>
                <a:stretch>
                  <a:fillRect l="-3257" t="-11765" r="-65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712950" y="5518813"/>
            <a:ext cx="4398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Whitney spends £3 and 95p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089" y="1251225"/>
            <a:ext cx="1622237" cy="1788949"/>
          </a:xfrm>
          <a:prstGeom prst="rect">
            <a:avLst/>
          </a:prstGeom>
        </p:spPr>
      </p:pic>
      <p:sp>
        <p:nvSpPr>
          <p:cNvPr id="17" name="Pentagon 16"/>
          <p:cNvSpPr/>
          <p:nvPr/>
        </p:nvSpPr>
        <p:spPr>
          <a:xfrm rot="852662">
            <a:off x="5032957" y="1393831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£1 and 40p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7105" y="520654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5491" y="53492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21"/>
          <p:cNvSpPr txBox="1"/>
          <p:nvPr/>
        </p:nvSpPr>
        <p:spPr>
          <a:xfrm>
            <a:off x="701997" y="359144"/>
            <a:ext cx="7163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Jack is selling some things he no longer needs.</a:t>
            </a:r>
          </a:p>
        </p:txBody>
      </p:sp>
      <p:pic>
        <p:nvPicPr>
          <p:cNvPr id="18" name="Picture 1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6274" y="852128"/>
            <a:ext cx="1353782" cy="103342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118" y="3760371"/>
            <a:ext cx="1459906" cy="1008186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0383" y="1885554"/>
            <a:ext cx="2284719" cy="17283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4869" y="860047"/>
            <a:ext cx="1989281" cy="160028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53061" y="834850"/>
            <a:ext cx="1876030" cy="131962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0338" y="1012489"/>
            <a:ext cx="1634756" cy="748442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0338" y="1744100"/>
            <a:ext cx="2171468" cy="12753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777960" y="4320298"/>
                <a:ext cx="2624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£5</a:t>
                </a: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960" y="4320298"/>
                <a:ext cx="2624191" cy="523220"/>
              </a:xfrm>
              <a:prstGeom prst="rect">
                <a:avLst/>
              </a:prstGeom>
              <a:blipFill>
                <a:blip r:embed="rId13"/>
                <a:stretch>
                  <a:fillRect l="-488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760984" y="4930931"/>
                <a:ext cx="3873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50p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984" y="4930931"/>
                <a:ext cx="3873403" cy="523220"/>
              </a:xfrm>
              <a:prstGeom prst="rect">
                <a:avLst/>
              </a:prstGeom>
              <a:blipFill>
                <a:blip r:embed="rId14"/>
                <a:stretch>
                  <a:fillRect l="-33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736274" y="5498189"/>
            <a:ext cx="4398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spends £6 and 10p</a:t>
            </a:r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105" y="4822977"/>
            <a:ext cx="741438" cy="739128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595" y="4930931"/>
            <a:ext cx="685731" cy="61096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/>
              <p:cNvSpPr txBox="1"/>
              <p:nvPr/>
            </p:nvSpPr>
            <p:spPr>
              <a:xfrm>
                <a:off x="5721966" y="4872180"/>
                <a:ext cx="10713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87" name="TextBox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1966" y="4872180"/>
                <a:ext cx="1071343" cy="70788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8" name="Picture 8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948" y="4831607"/>
            <a:ext cx="741438" cy="739128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644051" y="2992724"/>
            <a:ext cx="595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Amir spend?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2736369" y="4939561"/>
            <a:ext cx="1822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£1 and 10p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1824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-0.27656 0.361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37" y="180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31632 0.4150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16" y="2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2" grpId="0"/>
      <p:bldP spid="83" grpId="0"/>
      <p:bldP spid="84" grpId="0"/>
      <p:bldP spid="87" grpId="0"/>
      <p:bldP spid="89" grpId="0"/>
      <p:bldP spid="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7105" y="520654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5491" y="53492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8" name="Picture 1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273" y="334776"/>
            <a:ext cx="1353782" cy="1033426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0198" y="471433"/>
            <a:ext cx="2284719" cy="17283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2901" y="234470"/>
            <a:ext cx="1876030" cy="131962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6487" y="527916"/>
            <a:ext cx="2171468" cy="12753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753250" y="3852903"/>
                <a:ext cx="2624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£3</a:t>
                </a: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250" y="3852903"/>
                <a:ext cx="2624191" cy="523220"/>
              </a:xfrm>
              <a:prstGeom prst="rect">
                <a:avLst/>
              </a:prstGeom>
              <a:blipFill>
                <a:blip r:embed="rId10"/>
                <a:stretch>
                  <a:fillRect l="-48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736274" y="4463536"/>
                <a:ext cx="3873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90p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274" y="4463536"/>
                <a:ext cx="3873403" cy="523220"/>
              </a:xfrm>
              <a:prstGeom prst="rect">
                <a:avLst/>
              </a:prstGeom>
              <a:blipFill>
                <a:blip r:embed="rId11"/>
                <a:stretch>
                  <a:fillRect l="-33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736274" y="5498189"/>
            <a:ext cx="4398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spends £4 and 40p</a:t>
            </a:r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395" y="4355582"/>
            <a:ext cx="741438" cy="7391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/>
              <p:cNvSpPr txBox="1"/>
              <p:nvPr/>
            </p:nvSpPr>
            <p:spPr>
              <a:xfrm>
                <a:off x="5230792" y="4368711"/>
                <a:ext cx="10713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87" name="TextBox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0792" y="4368711"/>
                <a:ext cx="1071343" cy="7078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8" name="Picture 8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955" y="4348591"/>
            <a:ext cx="741438" cy="739128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667512" y="2125951"/>
            <a:ext cx="595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Ron spend?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2711659" y="4472166"/>
            <a:ext cx="1822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£1 and 40p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546" y="2219955"/>
            <a:ext cx="1459906" cy="100818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659" y="4341297"/>
            <a:ext cx="805835" cy="80583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363" y="4322228"/>
            <a:ext cx="805835" cy="8058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255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0.47882 0.3141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41" y="156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13003 0.3194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10" y="1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2" grpId="0"/>
      <p:bldP spid="83" grpId="0"/>
      <p:bldP spid="84" grpId="0"/>
      <p:bldP spid="87" grpId="0"/>
      <p:bldP spid="89" grpId="0"/>
      <p:bldP spid="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705" y="182305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79177" y="24677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345" y="869951"/>
            <a:ext cx="1773170" cy="2505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382" y="754739"/>
            <a:ext cx="1513795" cy="2087266"/>
          </a:xfrm>
          <a:prstGeom prst="rect">
            <a:avLst/>
          </a:prstGeom>
        </p:spPr>
      </p:pic>
      <p:sp>
        <p:nvSpPr>
          <p:cNvPr id="25" name="Pentagon 24"/>
          <p:cNvSpPr/>
          <p:nvPr/>
        </p:nvSpPr>
        <p:spPr>
          <a:xfrm rot="852662">
            <a:off x="1569519" y="1472942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£2 and 70p</a:t>
            </a:r>
          </a:p>
        </p:txBody>
      </p:sp>
      <p:sp>
        <p:nvSpPr>
          <p:cNvPr id="26" name="Pentagon 25"/>
          <p:cNvSpPr/>
          <p:nvPr/>
        </p:nvSpPr>
        <p:spPr>
          <a:xfrm rot="852662">
            <a:off x="4239712" y="1517520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£1 and 99p</a:t>
            </a:r>
          </a:p>
        </p:txBody>
      </p:sp>
      <p:pic>
        <p:nvPicPr>
          <p:cNvPr id="27" name="Picture 2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42613" y="3076079"/>
            <a:ext cx="1321952" cy="18677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5218" y="3648579"/>
            <a:ext cx="1303104" cy="1778561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4965382" y="3494151"/>
            <a:ext cx="2026514" cy="84682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will find the total cost.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109858" y="3717317"/>
            <a:ext cx="2026514" cy="846829"/>
            <a:chOff x="3523360" y="2193062"/>
            <a:chExt cx="3135654" cy="846829"/>
          </a:xfrm>
        </p:grpSpPr>
        <p:sp>
          <p:nvSpPr>
            <p:cNvPr id="33" name="Rounded Rectangular Callout 3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4663"/>
                <a:gd name="adj2" fmla="val 88601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Wait there is an easier way.</a:t>
              </a:r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68" y="5167831"/>
            <a:ext cx="1555971" cy="7983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845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345" y="869951"/>
            <a:ext cx="1773170" cy="2505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382" y="754739"/>
            <a:ext cx="1513795" cy="2087266"/>
          </a:xfrm>
          <a:prstGeom prst="rect">
            <a:avLst/>
          </a:prstGeom>
        </p:spPr>
      </p:pic>
      <p:sp>
        <p:nvSpPr>
          <p:cNvPr id="25" name="Pentagon 24"/>
          <p:cNvSpPr/>
          <p:nvPr/>
        </p:nvSpPr>
        <p:spPr>
          <a:xfrm rot="852662">
            <a:off x="1569519" y="1472942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£2 and 70p</a:t>
            </a:r>
          </a:p>
        </p:txBody>
      </p:sp>
      <p:sp>
        <p:nvSpPr>
          <p:cNvPr id="26" name="Pentagon 25"/>
          <p:cNvSpPr/>
          <p:nvPr/>
        </p:nvSpPr>
        <p:spPr>
          <a:xfrm rot="852662">
            <a:off x="4239712" y="1517520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£1 and 99p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732" y="3682010"/>
            <a:ext cx="1813859" cy="9307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930" y="3705301"/>
            <a:ext cx="992185" cy="8742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258" y="3705301"/>
            <a:ext cx="992185" cy="8742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586" y="3705301"/>
            <a:ext cx="992185" cy="8742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914" y="3705301"/>
            <a:ext cx="992185" cy="8742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240" y="3705301"/>
            <a:ext cx="992185" cy="874233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167430" y="3975277"/>
            <a:ext cx="2683847" cy="1208513"/>
            <a:chOff x="3523360" y="2193062"/>
            <a:chExt cx="3135654" cy="1168719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0263"/>
                <a:gd name="adj2" fmla="val 55871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631474" y="2200977"/>
              <a:ext cx="2994751" cy="116080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Rosie you do have enough money!</a:t>
              </a:r>
            </a:p>
          </p:txBody>
        </p:sp>
      </p:grpSp>
      <p:pic>
        <p:nvPicPr>
          <p:cNvPr id="40" name="Picture 39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42613" y="3076079"/>
            <a:ext cx="1321952" cy="186779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5218" y="3648579"/>
            <a:ext cx="1303104" cy="17785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92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-0.18941 -0.1416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-70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18559 -0.1416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88" y="-708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-0.18142 -0.1414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80" y="-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08697 -0.1442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8" y="-722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-0.0849 -0.1430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3" y="-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Box 83"/>
          <p:cNvSpPr txBox="1"/>
          <p:nvPr/>
        </p:nvSpPr>
        <p:spPr>
          <a:xfrm>
            <a:off x="667511" y="338101"/>
            <a:ext cx="704311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53" y="1121540"/>
            <a:ext cx="1773170" cy="2505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555" y="1427441"/>
            <a:ext cx="1385943" cy="1910980"/>
          </a:xfrm>
          <a:prstGeom prst="rect">
            <a:avLst/>
          </a:prstGeom>
        </p:spPr>
      </p:pic>
      <p:sp>
        <p:nvSpPr>
          <p:cNvPr id="25" name="Pentagon 24"/>
          <p:cNvSpPr/>
          <p:nvPr/>
        </p:nvSpPr>
        <p:spPr>
          <a:xfrm rot="852662">
            <a:off x="1805697" y="2093214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£2 and 70p</a:t>
            </a:r>
          </a:p>
        </p:txBody>
      </p:sp>
      <p:sp>
        <p:nvSpPr>
          <p:cNvPr id="26" name="Pentagon 25"/>
          <p:cNvSpPr/>
          <p:nvPr/>
        </p:nvSpPr>
        <p:spPr>
          <a:xfrm rot="852662">
            <a:off x="4480911" y="2071703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£1 and 99p</a:t>
            </a:r>
          </a:p>
        </p:txBody>
      </p:sp>
      <p:pic>
        <p:nvPicPr>
          <p:cNvPr id="27" name="Picture 2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0" y="132587"/>
            <a:ext cx="1240062" cy="1686158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2335861" y="331323"/>
            <a:ext cx="3320853" cy="84682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8468"/>
                <a:gd name="adj2" fmla="val 46100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know a fun way to find the total cost.</a:t>
              </a: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050" y="-179494"/>
            <a:ext cx="1435830" cy="19597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87001" y="3521457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£2 and 70p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 £1 and 99p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001" y="3521457"/>
                <a:ext cx="6864824" cy="523220"/>
              </a:xfrm>
              <a:prstGeom prst="rect">
                <a:avLst/>
              </a:prstGeom>
              <a:blipFill>
                <a:blip r:embed="rId9"/>
                <a:stretch>
                  <a:fillRect l="-177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454" y="3778372"/>
            <a:ext cx="1374235" cy="12637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087001" y="5055043"/>
                <a:ext cx="3168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£2 and 69p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 £2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001" y="5055043"/>
                <a:ext cx="3168191" cy="523220"/>
              </a:xfrm>
              <a:prstGeom prst="rect">
                <a:avLst/>
              </a:prstGeom>
              <a:blipFill>
                <a:blip r:embed="rId11"/>
                <a:stretch>
                  <a:fillRect l="-384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016070" y="5058030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£4 and 69p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6070" y="5058030"/>
                <a:ext cx="6864824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2192" y="1591681"/>
            <a:ext cx="7296150" cy="168592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190888" y="3516762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£4 and 69p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0888" y="3516762"/>
                <a:ext cx="6864824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7742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4444E-6 L 0.32587 -0.0011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-6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8" grpId="0"/>
      <p:bldP spid="39" grpId="0"/>
      <p:bldP spid="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Box 83"/>
          <p:cNvSpPr txBox="1"/>
          <p:nvPr/>
        </p:nvSpPr>
        <p:spPr>
          <a:xfrm>
            <a:off x="667510" y="-375720"/>
            <a:ext cx="704311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7" name="Picture 2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0" y="132587"/>
            <a:ext cx="1240062" cy="1686158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2335861" y="331323"/>
            <a:ext cx="3320853" cy="84682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8468"/>
                <a:gd name="adj2" fmla="val 46100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know a fun way to find the total cost.</a:t>
              </a: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050" y="-179494"/>
            <a:ext cx="1435830" cy="19597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57056" y="2425798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£2 and 20p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 £3 and 99p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7056" y="2425798"/>
                <a:ext cx="6864824" cy="523220"/>
              </a:xfrm>
              <a:prstGeom prst="rect">
                <a:avLst/>
              </a:prstGeom>
              <a:blipFill>
                <a:blip r:embed="rId7"/>
                <a:stretch>
                  <a:fillRect l="-177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912" y="2663176"/>
            <a:ext cx="1374235" cy="12637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215301" y="4263725"/>
                <a:ext cx="3168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£2 and 19p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 £4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5301" y="4263725"/>
                <a:ext cx="3168191" cy="523220"/>
              </a:xfrm>
              <a:prstGeom prst="rect">
                <a:avLst/>
              </a:prstGeom>
              <a:blipFill>
                <a:blip r:embed="rId9"/>
                <a:stretch>
                  <a:fillRect l="-384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144370" y="4266712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£6 and 19p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4370" y="4266712"/>
                <a:ext cx="6864824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37105" y="520654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15491" y="53492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350156" y="2425798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£6 and 19p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0156" y="2425798"/>
                <a:ext cx="6864824" cy="523220"/>
              </a:xfrm>
              <a:prstGeom prst="rect">
                <a:avLst/>
              </a:prstGeom>
              <a:blipFill>
                <a:blip r:embed="rId1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6863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L 0.32587 -0.0011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-6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19" grpId="0"/>
      <p:bldP spid="19" grpId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8058144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9.1|6.4|11.8|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1.9|1|6|1.5|1.1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.6|6.1|1|1|9.4|1|0.5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2.6|3.6|6.4|6|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0.9|3.6|3.9|4|3.7|7.9|8|5.2|8.7|6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5|5.4|2.6|3.7|1.2|5.3|4.3|13.7|1.2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6.3|4.1|8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5.9|1|15.3|5.6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0|17.7|7.5|17.8|3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4.7|13|2.9|1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0372DD-7621-4042-A447-B35AD13E6718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522d4c35-b548-4432-90ae-af4376e1c4b4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11023</TotalTime>
  <Words>448</Words>
  <Application>Microsoft Office PowerPoint</Application>
  <PresentationFormat>On-screen Show (4:3)</PresentationFormat>
  <Paragraphs>103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238</cp:revision>
  <dcterms:created xsi:type="dcterms:W3CDTF">2019-07-05T11:02:13Z</dcterms:created>
  <dcterms:modified xsi:type="dcterms:W3CDTF">2021-01-19T09:58:14Z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