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8" autoAdjust="0"/>
    <p:restoredTop sz="94660"/>
  </p:normalViewPr>
  <p:slideViewPr>
    <p:cSldViewPr snapToGrid="0">
      <p:cViewPr varScale="1">
        <p:scale>
          <a:sx n="64" d="100"/>
          <a:sy n="64" d="100"/>
        </p:scale>
        <p:origin x="422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F55780-B913-453D-A0C9-720C31F57F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7DB870-B838-4BEA-91EA-CD2E2C08BC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24E107-DA60-4990-87BF-8F0203B69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74B039-11A9-46A5-85C0-BD340FDCA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5FA2F1-4799-48F9-9150-46DA3A783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577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D5A33-489F-44EC-90E3-EAF679580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5C20C-81B9-4543-9E38-DDCA1D2C0A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78BD33-B059-4D18-A142-4F1144474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4103B7-2D45-4D9F-989B-246D8A66F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8FDC29-DFD4-4044-9A85-FA239D8C4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142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A17E1-1CDB-440D-8B5A-6E51CAEAE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058DDE-644A-4FAD-8EB5-66CCE4B3C2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4EDA0F-F141-4058-9D1D-B62E9D90A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D36080-D45C-404F-90CA-09D83F06B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78C794-48DE-4BFF-9FE3-71606378D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913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7071F-F00E-4318-A7AB-BF7C573FB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F1CB7B-7B55-41D5-A4B5-DEC1BFECD2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2EB98A-7030-4030-A21E-582B40AC26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D11EAA-A509-4C5C-B28F-DFA6A2FDB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3D5CFB-4A5A-42BA-81BA-50DF90950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6DE401-DE5A-4630-B993-61040004E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55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6A2CF8-0045-4189-A28C-74D072B8D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CBFE9B-9661-41DC-A2BD-A1C378940B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D629B0-1055-4A95-A491-96512E4D44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51F18E-EC89-4CAE-AA96-2996468238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5C2C64-39A8-4FD2-9147-4A564399D1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D532E4F-C83F-4D95-A269-515DD4174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5DD349-89A6-49C8-BAA0-10993E335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477586-C3DC-4FD4-BF20-D045441B7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20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BAEDA-98CA-4107-85C1-F44FF123A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1AA052-E47F-402B-989E-7CC16F66B5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25DF66-84FF-4E2B-B502-283DE98FC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BF5669-B9C7-4261-A444-0EB7CB35E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425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02323C-CCEF-44C1-BAF1-22E65BCAA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E21572-7CE2-4CAE-9A9B-EEC0E88C8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DD48AD-2EFA-42B0-9FBB-B95DFF0E5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676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C3F1F-3A81-47B1-A0F0-45EE6935B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1DEDC3-40B2-4BB6-9B84-787D908EF3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0D4548-D787-41DD-9D7A-E9163B0320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E19585-9DFB-4A69-99E3-5DFBB69A9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EC57FA-E14F-483C-9681-400EC3B76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54BD30-EE15-44B6-B80C-4BE6FD3A1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882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23784-4764-4D73-85CF-A57DBEB40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D17C15-AA0C-4690-94F0-87AA548D8D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237E80-4FA1-463D-98E3-105C587D41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690ED5-71B3-48B5-8291-F05347C2A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2A36E6-42C3-43A4-8B8F-7D4A679BE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BC0BF0-B322-4D29-A496-EFDE81165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208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407E7-0EB9-46B2-BC1E-703B159A8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24839D-A582-4A6C-A1C7-9B30829638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CA78E-FE87-4B4C-A356-56D1C55DF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4A09AA-1533-44F2-90CC-5F3D61F96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9D6F5-5E37-48D7-A33C-77385840B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360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1A7474-DEAE-4D61-A454-3AB2F05D86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454D05-37E5-43B1-B5DC-63609E591B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66BC89-A3A0-48F9-8FFC-22C6F7B78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1F7C9D-2D62-47E5-93A1-4F2AB0168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790FFD-7913-4B61-B3C2-63FB71758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106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2D6946-4163-4856-A0CB-5180FC9CF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8914D-1DDD-4895-9677-D1B7CA57CC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7F7EC8-44D9-4993-9BF6-FEB4C5FBA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BFF901-ED30-4BB6-8965-1FF96E8448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7558E7-A585-4C61-B718-45BA5379FC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169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59D1FD6-543E-427E-A503-F9ECE1ED96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118" t="25088" r="20855" b="12982"/>
          <a:stretch/>
        </p:blipFill>
        <p:spPr>
          <a:xfrm>
            <a:off x="445168" y="228600"/>
            <a:ext cx="10802245" cy="648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3296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 Bench</dc:creator>
  <cp:lastModifiedBy>Anne Bench</cp:lastModifiedBy>
  <cp:revision>6</cp:revision>
  <dcterms:created xsi:type="dcterms:W3CDTF">2020-04-22T14:51:22Z</dcterms:created>
  <dcterms:modified xsi:type="dcterms:W3CDTF">2020-04-22T14:58:27Z</dcterms:modified>
</cp:coreProperties>
</file>