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60" r:id="rId4"/>
    <p:sldId id="259" r:id="rId5"/>
    <p:sldId id="262" r:id="rId6"/>
    <p:sldId id="289" r:id="rId7"/>
    <p:sldId id="280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>
      <p:cViewPr varScale="1">
        <p:scale>
          <a:sx n="64" d="100"/>
          <a:sy n="64" d="100"/>
        </p:scale>
        <p:origin x="42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5A406-862B-4D6A-BD38-B79F10ECD9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72ADEB-B158-4E01-AF54-0537798576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6B7E7-8086-4831-99A9-B0BDFC172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B87FD-71AD-4504-9B43-525CDA090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115AA8-BA0B-473E-8922-F616F8A36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767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7E447-58FF-4667-9D3F-752CFDB0C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2AF6AA-DE7D-4FE9-BB17-3ABB430CB4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D17B3-9543-43C7-847E-AB25E8444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C19507-8CD3-4717-BA64-C174384B24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58913B-09A5-4AAA-8404-F2CB2E762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524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7AD20F-F054-45F0-B564-28461388D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0D8F94-8610-4216-82D3-04D8D5190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6678-8DA4-4DD5-B431-5314B6D4B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34F899-09DF-4555-A661-A9F93CB1A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4C5C2-7C6E-4E5D-932E-0C182F9A9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54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9EAF9-9ED9-49C5-B9CE-B399A0EDA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84140E-D1D3-43E0-9E7A-7B5956B1CE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5F2BD9-62D0-4D0B-8F25-A69E0A45CB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ADA796-3C91-4DBC-83AC-DF6751AC9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9833A-CE51-4C7E-BB5A-1DCC7556A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487D5B-9B19-4A42-93FA-8C8D0BD0E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530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FBE37-4B10-40C6-92FF-18F9AE63B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37667B-0188-4536-A24C-F1950F4D6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C1B0A3-006A-413D-AB99-DD1FBA650D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EB377B-ACA6-4712-9E44-3F4D658B02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CBA887-B9B1-4125-8AA3-81D90F4DF0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914AF8-D03D-45B0-B511-BB0E5DCC9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EEFFFAA-185C-407B-8EFA-81631DE04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E0758FC-730B-4860-8826-A4C839258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81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4F671-5684-4686-93E0-FEC941715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1D3F59-6F8E-42CE-854E-B7EA65F3A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DFE471-89FA-4BCF-8898-7527B4197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AF84D3-4177-4F90-A85F-4C2CF5214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10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A57C1E-E6EA-4A01-A258-37E9DE23E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30A64BD-730D-4183-913B-B26CC1F1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A59E0D-5E72-4CF9-BD2C-9EE6D003A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452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2FBD4-950C-4EB4-9F30-64852FBC2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B7CB01-BA78-4753-96FA-4EF2D111A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AAFB2D-BD41-497F-9FC1-1CAE361245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DDC492-B2FB-4192-AE0B-FDFAD5554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EF37CF-4B31-47B1-93AA-8CFAC658B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20B3B4-4A2D-44FC-8CAA-D6C24855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228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E81BBF-34BF-4827-BB0B-F6D5B1B9F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C3A5551-EE3B-4D97-88EC-7EAA6D547A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537AC5-DEE7-4F26-B9F4-776052D35A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35089F-4EE3-45F3-8DE6-5EBB0A4C2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594B74-3398-476D-84C4-F2905177D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3417D8-C596-47D9-A64F-F8288B6AF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638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8E9B-0B50-4AD7-988E-D2D91EB0B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BE5C61-24F4-4919-B9AB-3CE098692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19937F-AF55-40BC-B5AA-20172C3D3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419AF-2555-4B4E-B627-6A903FD48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29A2B5-4A70-447D-A5E8-28C0120790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70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84A65E-0808-45C8-A2EC-E8D9F3CAEC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576E2F-CC42-46F0-B27E-70A1FBE103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03BA18-0309-440A-9159-069312883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5BDDB-22D8-4654-A0D2-4C7C24AC6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ABEFE1-CFD6-44EA-A8CB-F5620E53B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78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3511A86-3DA1-4467-9CA0-7F8BB0FB8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2FAFC-38AF-4F79-8216-FA752F8CBB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1BF93-84E3-4E28-A900-994E7A080D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29926-6B9F-46DD-BC78-2907A32E24A9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DCAF30-6A7D-42A9-996C-0C789D97A1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B1AE5B-75ED-4D69-9C23-AD2D541B88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3C2F4-8017-4465-8ACB-798C99D61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70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C75895-B844-4520-B3AB-25A2FB45AE32}"/>
              </a:ext>
            </a:extLst>
          </p:cNvPr>
          <p:cNvSpPr txBox="1"/>
          <p:nvPr/>
        </p:nvSpPr>
        <p:spPr>
          <a:xfrm>
            <a:off x="1298222" y="936978"/>
            <a:ext cx="1766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Harrington" panose="04040505050A02020702" pitchFamily="82" charset="0"/>
              </a:rPr>
              <a:t>What is…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CA5F6F-A4F6-498D-8CC8-73BCF991C3CA}"/>
              </a:ext>
            </a:extLst>
          </p:cNvPr>
          <p:cNvSpPr txBox="1"/>
          <p:nvPr/>
        </p:nvSpPr>
        <p:spPr>
          <a:xfrm>
            <a:off x="1422400" y="1986844"/>
            <a:ext cx="25186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Harrington" panose="04040505050A02020702" pitchFamily="82" charset="0"/>
              </a:rPr>
              <a:t>A herbivore?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075F03-0A8A-42C5-BF75-AA729C52AC1F}"/>
              </a:ext>
            </a:extLst>
          </p:cNvPr>
          <p:cNvSpPr txBox="1"/>
          <p:nvPr/>
        </p:nvSpPr>
        <p:spPr>
          <a:xfrm flipH="1">
            <a:off x="3116297" y="3160889"/>
            <a:ext cx="28442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Harrington" panose="04040505050A02020702" pitchFamily="82" charset="0"/>
              </a:rPr>
              <a:t>A carnivore?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C4CF39-923C-4BDB-BBFE-79B6F70B9729}"/>
              </a:ext>
            </a:extLst>
          </p:cNvPr>
          <p:cNvSpPr txBox="1"/>
          <p:nvPr/>
        </p:nvSpPr>
        <p:spPr>
          <a:xfrm flipH="1">
            <a:off x="4832208" y="4413956"/>
            <a:ext cx="3013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Harrington" panose="04040505050A02020702" pitchFamily="82" charset="0"/>
              </a:rPr>
              <a:t>An omnivore?</a:t>
            </a:r>
          </a:p>
        </p:txBody>
      </p:sp>
    </p:spTree>
    <p:extLst>
      <p:ext uri="{BB962C8B-B14F-4D97-AF65-F5344CB8AC3E}">
        <p14:creationId xmlns:p14="http://schemas.microsoft.com/office/powerpoint/2010/main" val="195073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ABE0535-128B-48C7-B7A2-61CC6113B50F}"/>
              </a:ext>
            </a:extLst>
          </p:cNvPr>
          <p:cNvSpPr txBox="1"/>
          <p:nvPr/>
        </p:nvSpPr>
        <p:spPr>
          <a:xfrm>
            <a:off x="2271592" y="1525484"/>
            <a:ext cx="678102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Harrington" panose="04040505050A02020702" pitchFamily="82" charset="0"/>
              </a:rPr>
              <a:t>We can also classify animals as: </a:t>
            </a:r>
          </a:p>
          <a:p>
            <a:endParaRPr lang="en-GB" sz="3600" dirty="0">
              <a:solidFill>
                <a:srgbClr val="C00000"/>
              </a:solidFill>
              <a:latin typeface="Harrington" panose="04040505050A02020702" pitchFamily="82" charset="0"/>
            </a:endParaRPr>
          </a:p>
          <a:p>
            <a:pPr algn="ctr"/>
            <a:r>
              <a:rPr lang="en-GB" sz="3600" dirty="0">
                <a:solidFill>
                  <a:srgbClr val="C00000"/>
                </a:solidFill>
                <a:latin typeface="Harrington" panose="04040505050A02020702" pitchFamily="82" charset="0"/>
              </a:rPr>
              <a:t>predator</a:t>
            </a:r>
            <a:r>
              <a:rPr lang="en-GB" sz="3600" dirty="0">
                <a:latin typeface="Harrington" panose="04040505050A02020702" pitchFamily="82" charset="0"/>
              </a:rPr>
              <a:t> or </a:t>
            </a:r>
            <a:r>
              <a:rPr lang="en-GB" sz="3600" dirty="0">
                <a:solidFill>
                  <a:srgbClr val="00B0F0"/>
                </a:solidFill>
                <a:latin typeface="Harrington" panose="04040505050A02020702" pitchFamily="82" charset="0"/>
              </a:rPr>
              <a:t>prey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EEBF66-E2EC-4D39-8C2C-F412203AD868}"/>
              </a:ext>
            </a:extLst>
          </p:cNvPr>
          <p:cNvSpPr txBox="1"/>
          <p:nvPr/>
        </p:nvSpPr>
        <p:spPr>
          <a:xfrm>
            <a:off x="1239252" y="4409186"/>
            <a:ext cx="104224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A </a:t>
            </a:r>
            <a:r>
              <a:rPr lang="en-GB" sz="3200" dirty="0">
                <a:solidFill>
                  <a:srgbClr val="FF0000"/>
                </a:solidFill>
              </a:rPr>
              <a:t>predator</a:t>
            </a:r>
            <a:r>
              <a:rPr lang="en-GB" sz="3200" dirty="0"/>
              <a:t> is an animal which kills and eats another animal.</a:t>
            </a:r>
          </a:p>
          <a:p>
            <a:endParaRPr lang="en-GB" sz="3200" dirty="0"/>
          </a:p>
          <a:p>
            <a:r>
              <a:rPr lang="en-GB" sz="3200" dirty="0">
                <a:solidFill>
                  <a:srgbClr val="0070C0"/>
                </a:solidFill>
              </a:rPr>
              <a:t>Prey</a:t>
            </a:r>
            <a:r>
              <a:rPr lang="en-GB" sz="3200" dirty="0"/>
              <a:t> is an animal which is killed and eaten by another animal.</a:t>
            </a:r>
          </a:p>
        </p:txBody>
      </p:sp>
    </p:spTree>
    <p:extLst>
      <p:ext uri="{BB962C8B-B14F-4D97-AF65-F5344CB8AC3E}">
        <p14:creationId xmlns:p14="http://schemas.microsoft.com/office/powerpoint/2010/main" val="2474111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5162720-9C76-4269-B34E-96E1C3C4B5AA}"/>
              </a:ext>
            </a:extLst>
          </p:cNvPr>
          <p:cNvSpPr txBox="1"/>
          <p:nvPr/>
        </p:nvSpPr>
        <p:spPr>
          <a:xfrm flipH="1">
            <a:off x="481612" y="305163"/>
            <a:ext cx="117103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Harrington" panose="04040505050A02020702" pitchFamily="82" charset="0"/>
              </a:rPr>
              <a:t>Classify animals as predators or prey. Give five examples of each.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748D0D-85BC-4136-B6BF-100ABAC13CAA}"/>
              </a:ext>
            </a:extLst>
          </p:cNvPr>
          <p:cNvSpPr txBox="1"/>
          <p:nvPr/>
        </p:nvSpPr>
        <p:spPr>
          <a:xfrm>
            <a:off x="3313305" y="3856977"/>
            <a:ext cx="4469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  <a:latin typeface="Harrington" panose="04040505050A02020702" pitchFamily="82" charset="0"/>
              </a:rPr>
              <a:t>Can animals be both?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B04BFE-B3B3-4012-979F-ED6002B1D20A}"/>
              </a:ext>
            </a:extLst>
          </p:cNvPr>
          <p:cNvSpPr/>
          <p:nvPr/>
        </p:nvSpPr>
        <p:spPr>
          <a:xfrm>
            <a:off x="2598170" y="1407575"/>
            <a:ext cx="17652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u="sng" dirty="0">
                <a:latin typeface="Harrington" panose="04040505050A02020702" pitchFamily="82" charset="0"/>
              </a:rPr>
              <a:t>Predators</a:t>
            </a:r>
            <a:endParaRPr lang="en-GB" sz="2800" u="sng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B6922C-A282-48B0-84E6-BD89B1B6302C}"/>
              </a:ext>
            </a:extLst>
          </p:cNvPr>
          <p:cNvSpPr/>
          <p:nvPr/>
        </p:nvSpPr>
        <p:spPr>
          <a:xfrm>
            <a:off x="6479955" y="1407575"/>
            <a:ext cx="9444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u="sng" dirty="0">
                <a:latin typeface="Harrington" panose="04040505050A02020702" pitchFamily="82" charset="0"/>
              </a:rPr>
              <a:t>Prey</a:t>
            </a:r>
            <a:endParaRPr lang="en-GB" sz="2800" u="sng" dirty="0"/>
          </a:p>
        </p:txBody>
      </p:sp>
    </p:spTree>
    <p:extLst>
      <p:ext uri="{BB962C8B-B14F-4D97-AF65-F5344CB8AC3E}">
        <p14:creationId xmlns:p14="http://schemas.microsoft.com/office/powerpoint/2010/main" val="472574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11ABB1-C581-4505-8B0E-1B368BE3EF82}"/>
              </a:ext>
            </a:extLst>
          </p:cNvPr>
          <p:cNvSpPr txBox="1"/>
          <p:nvPr/>
        </p:nvSpPr>
        <p:spPr>
          <a:xfrm>
            <a:off x="587022" y="794491"/>
            <a:ext cx="2872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C00000"/>
                </a:solidFill>
                <a:latin typeface="Harrington" panose="04040505050A02020702" pitchFamily="82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F2E51C-90D5-4441-A145-260818BBCD6C}"/>
              </a:ext>
            </a:extLst>
          </p:cNvPr>
          <p:cNvSpPr txBox="1"/>
          <p:nvPr/>
        </p:nvSpPr>
        <p:spPr>
          <a:xfrm>
            <a:off x="490842" y="1959276"/>
            <a:ext cx="20858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Harrington" panose="04040505050A02020702" pitchFamily="82" charset="0"/>
              </a:rPr>
              <a:t>Producer</a:t>
            </a:r>
            <a:r>
              <a:rPr lang="en-GB" sz="3200" dirty="0">
                <a:latin typeface="Harrington" panose="04040505050A02020702" pitchFamily="82" charset="0"/>
              </a:rPr>
              <a:t> 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1CFAE14-4334-48EE-B540-519F50BC8553}"/>
              </a:ext>
            </a:extLst>
          </p:cNvPr>
          <p:cNvSpPr txBox="1"/>
          <p:nvPr/>
        </p:nvSpPr>
        <p:spPr>
          <a:xfrm>
            <a:off x="3009678" y="1952620"/>
            <a:ext cx="91823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Harrington" panose="04040505050A02020702" pitchFamily="82" charset="0"/>
              </a:rPr>
              <a:t>Plants which produce nutrients by photosynthesis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21430C-3E74-4433-9C33-A83646B10C25}"/>
              </a:ext>
            </a:extLst>
          </p:cNvPr>
          <p:cNvSpPr txBox="1"/>
          <p:nvPr/>
        </p:nvSpPr>
        <p:spPr>
          <a:xfrm>
            <a:off x="874280" y="794491"/>
            <a:ext cx="86384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As well as predators and prey, there are producers.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62F0D0-D17D-4E95-BDE5-80B4EC7A3123}"/>
              </a:ext>
            </a:extLst>
          </p:cNvPr>
          <p:cNvSpPr txBox="1"/>
          <p:nvPr/>
        </p:nvSpPr>
        <p:spPr>
          <a:xfrm>
            <a:off x="397042" y="4247147"/>
            <a:ext cx="10960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Together, producers, prey and predators make up food chains.</a:t>
            </a:r>
          </a:p>
        </p:txBody>
      </p:sp>
    </p:spTree>
    <p:extLst>
      <p:ext uri="{BB962C8B-B14F-4D97-AF65-F5344CB8AC3E}">
        <p14:creationId xmlns:p14="http://schemas.microsoft.com/office/powerpoint/2010/main" val="1606274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4C5751-1BE6-41B1-96D4-6AF45ACBD7D2}"/>
              </a:ext>
            </a:extLst>
          </p:cNvPr>
          <p:cNvSpPr/>
          <p:nvPr/>
        </p:nvSpPr>
        <p:spPr>
          <a:xfrm>
            <a:off x="0" y="2967344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tomato plant</a:t>
            </a:r>
            <a:r>
              <a:rPr lang="en-GB" sz="3200" dirty="0"/>
              <a:t>        greenfly       ladybird            shrew                  badger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97ED0165-1BB1-48A7-BAB2-AAE0E488FC2A}"/>
              </a:ext>
            </a:extLst>
          </p:cNvPr>
          <p:cNvSpPr/>
          <p:nvPr/>
        </p:nvSpPr>
        <p:spPr>
          <a:xfrm>
            <a:off x="2112057" y="3055542"/>
            <a:ext cx="496711" cy="3770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806385B8-49DA-4D8A-A967-EE56577780FB}"/>
              </a:ext>
            </a:extLst>
          </p:cNvPr>
          <p:cNvSpPr/>
          <p:nvPr/>
        </p:nvSpPr>
        <p:spPr>
          <a:xfrm>
            <a:off x="4169610" y="3065251"/>
            <a:ext cx="496711" cy="3770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5045A488-B6D1-4D59-A612-415A82E03EFF}"/>
              </a:ext>
            </a:extLst>
          </p:cNvPr>
          <p:cNvSpPr/>
          <p:nvPr/>
        </p:nvSpPr>
        <p:spPr>
          <a:xfrm>
            <a:off x="6323708" y="3079892"/>
            <a:ext cx="496711" cy="3770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E6B0E5D1-E428-4597-945C-71308BCC6768}"/>
              </a:ext>
            </a:extLst>
          </p:cNvPr>
          <p:cNvSpPr/>
          <p:nvPr/>
        </p:nvSpPr>
        <p:spPr>
          <a:xfrm>
            <a:off x="8913023" y="3079988"/>
            <a:ext cx="496711" cy="37705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47A5A1-ABBC-415D-B524-EB4A54B2E940}"/>
              </a:ext>
            </a:extLst>
          </p:cNvPr>
          <p:cNvSpPr txBox="1"/>
          <p:nvPr/>
        </p:nvSpPr>
        <p:spPr>
          <a:xfrm>
            <a:off x="851122" y="4517041"/>
            <a:ext cx="107493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Harrington" panose="04040505050A02020702" pitchFamily="82" charset="0"/>
              </a:rPr>
              <a:t>The arrows point in the direction in which the energy goes up the food chain.</a:t>
            </a:r>
          </a:p>
          <a:p>
            <a:r>
              <a:rPr lang="en-GB" sz="3200" dirty="0">
                <a:latin typeface="Harrington" panose="04040505050A02020702" pitchFamily="82" charset="0"/>
              </a:rPr>
              <a:t>Food chains are linear (they go in a line).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07B977-35DA-4C9A-A434-6E732B8030B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3445"/>
          <a:stretch/>
        </p:blipFill>
        <p:spPr>
          <a:xfrm>
            <a:off x="344798" y="423066"/>
            <a:ext cx="1653450" cy="25442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9B2074F-80CA-4D92-8B27-090B99AB63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6321" y="1384306"/>
            <a:ext cx="1515087" cy="138701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164CE3-A669-4FB6-B3E5-18755A198A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4534" y="1127182"/>
            <a:ext cx="1653450" cy="164413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BAE2F06-DC0C-4A5D-9456-F11C9F5B680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294" t="18310" r="9110" b="14562"/>
          <a:stretch/>
        </p:blipFill>
        <p:spPr>
          <a:xfrm>
            <a:off x="6820419" y="1384305"/>
            <a:ext cx="2246572" cy="13870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5DD1033-9674-4EA4-9A56-C8C335E4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6243" y="524726"/>
            <a:ext cx="2340959" cy="234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066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11ABB1-C581-4505-8B0E-1B368BE3EF82}"/>
              </a:ext>
            </a:extLst>
          </p:cNvPr>
          <p:cNvSpPr txBox="1"/>
          <p:nvPr/>
        </p:nvSpPr>
        <p:spPr>
          <a:xfrm>
            <a:off x="587022" y="794491"/>
            <a:ext cx="6686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Harrington" panose="04040505050A02020702" pitchFamily="82" charset="0"/>
              </a:rPr>
              <a:t>In food chains, there are consumers: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F2E51C-90D5-4441-A145-260818BBCD6C}"/>
              </a:ext>
            </a:extLst>
          </p:cNvPr>
          <p:cNvSpPr txBox="1"/>
          <p:nvPr/>
        </p:nvSpPr>
        <p:spPr>
          <a:xfrm>
            <a:off x="490842" y="1901279"/>
            <a:ext cx="2872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Harrington" panose="04040505050A02020702" pitchFamily="82" charset="0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8DA22D3-13A6-42BE-86FC-AD9B32B82C37}"/>
              </a:ext>
            </a:extLst>
          </p:cNvPr>
          <p:cNvSpPr txBox="1"/>
          <p:nvPr/>
        </p:nvSpPr>
        <p:spPr>
          <a:xfrm>
            <a:off x="490842" y="1930848"/>
            <a:ext cx="1072120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Harrington" panose="04040505050A02020702" pitchFamily="82" charset="0"/>
              </a:rPr>
              <a:t>Primary consumers </a:t>
            </a:r>
            <a:r>
              <a:rPr lang="en-GB" sz="3200" dirty="0">
                <a:latin typeface="Harrington" panose="04040505050A02020702" pitchFamily="82" charset="0"/>
              </a:rPr>
              <a:t>are herbivores which eat the producer.</a:t>
            </a:r>
          </a:p>
          <a:p>
            <a:endParaRPr lang="en-GB" sz="3200" dirty="0">
              <a:latin typeface="Harrington" panose="04040505050A02020702" pitchFamily="82" charset="0"/>
            </a:endParaRPr>
          </a:p>
          <a:p>
            <a:r>
              <a:rPr lang="en-GB" sz="3200" dirty="0">
                <a:solidFill>
                  <a:srgbClr val="7030A0"/>
                </a:solidFill>
                <a:latin typeface="Harrington" panose="04040505050A02020702" pitchFamily="82" charset="0"/>
              </a:rPr>
              <a:t>Secondary consumers </a:t>
            </a:r>
            <a:r>
              <a:rPr lang="en-GB" sz="3200" dirty="0">
                <a:latin typeface="Harrington" panose="04040505050A02020702" pitchFamily="82" charset="0"/>
              </a:rPr>
              <a:t>are carnivores which eat animals.</a:t>
            </a:r>
          </a:p>
        </p:txBody>
      </p:sp>
    </p:spTree>
    <p:extLst>
      <p:ext uri="{BB962C8B-B14F-4D97-AF65-F5344CB8AC3E}">
        <p14:creationId xmlns:p14="http://schemas.microsoft.com/office/powerpoint/2010/main" val="76191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24BC4F-942C-4180-A7E1-A880B307D334}"/>
              </a:ext>
            </a:extLst>
          </p:cNvPr>
          <p:cNvSpPr txBox="1"/>
          <p:nvPr/>
        </p:nvSpPr>
        <p:spPr>
          <a:xfrm>
            <a:off x="284827" y="1630536"/>
            <a:ext cx="1162495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Harrington" panose="04040505050A02020702" pitchFamily="82" charset="0"/>
              </a:rPr>
              <a:t>Create your own food chains. </a:t>
            </a:r>
          </a:p>
          <a:p>
            <a:r>
              <a:rPr lang="en-GB" sz="3600" dirty="0">
                <a:latin typeface="Harrington" panose="04040505050A02020702" pitchFamily="82" charset="0"/>
              </a:rPr>
              <a:t>Look in your garden or when you go out to exercise,  which food chains can you find.</a:t>
            </a:r>
          </a:p>
          <a:p>
            <a:r>
              <a:rPr lang="en-GB" sz="3600" dirty="0">
                <a:latin typeface="Harrington" panose="04040505050A02020702" pitchFamily="82" charset="0"/>
              </a:rPr>
              <a:t>Draw pictures of the producers and consumers with arrows to show the flow of energy.</a:t>
            </a:r>
          </a:p>
          <a:p>
            <a:endParaRPr lang="en-GB" sz="3600" dirty="0">
              <a:latin typeface="Harrington" panose="04040505050A02020702" pitchFamily="8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B6D71C0-9DE5-47B4-AF9F-116F2C2DBEEA}"/>
              </a:ext>
            </a:extLst>
          </p:cNvPr>
          <p:cNvSpPr/>
          <p:nvPr/>
        </p:nvSpPr>
        <p:spPr>
          <a:xfrm>
            <a:off x="685244" y="195268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56386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782</TotalTime>
  <Words>200</Words>
  <Application>Microsoft Office PowerPoint</Application>
  <PresentationFormat>Widescreen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Harrington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25</cp:revision>
  <cp:lastPrinted>2019-06-11T10:40:44Z</cp:lastPrinted>
  <dcterms:created xsi:type="dcterms:W3CDTF">2019-06-09T15:23:03Z</dcterms:created>
  <dcterms:modified xsi:type="dcterms:W3CDTF">2020-04-16T13:08:31Z</dcterms:modified>
</cp:coreProperties>
</file>