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7" r:id="rId5"/>
    <p:sldId id="278" r:id="rId6"/>
    <p:sldId id="267" r:id="rId7"/>
    <p:sldId id="270" r:id="rId8"/>
    <p:sldId id="271" r:id="rId9"/>
    <p:sldId id="272" r:id="rId10"/>
    <p:sldId id="268" r:id="rId11"/>
    <p:sldId id="269" r:id="rId12"/>
    <p:sldId id="256" r:id="rId13"/>
    <p:sldId id="257" r:id="rId14"/>
    <p:sldId id="259" r:id="rId15"/>
    <p:sldId id="261" r:id="rId16"/>
    <p:sldId id="262" r:id="rId17"/>
    <p:sldId id="258" r:id="rId18"/>
    <p:sldId id="260" r:id="rId19"/>
    <p:sldId id="279" r:id="rId20"/>
    <p:sldId id="264" r:id="rId21"/>
    <p:sldId id="265" r:id="rId22"/>
    <p:sldId id="266" r:id="rId23"/>
    <p:sldId id="263" r:id="rId24"/>
    <p:sldId id="275" r:id="rId25"/>
    <p:sldId id="274" r:id="rId26"/>
    <p:sldId id="276" r:id="rId27"/>
    <p:sldId id="27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7F9950-AEA2-DBF2-DD5B-2F9B0EC94928}" v="2" dt="2020-05-31T19:35:46.3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-40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489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059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112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98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967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48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78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237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726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411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48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311B0-04BA-43E1-88AE-DA9EC334C67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09770-F316-494F-ACDF-97D57FE407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17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happine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773" y="12542626"/>
            <a:ext cx="182429" cy="10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cdn.psychologytoday.com/sites/default/files/field_blog_entry_images/Happiness_(1429675677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622" y="1088302"/>
            <a:ext cx="2415607" cy="150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happine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99" y="354741"/>
            <a:ext cx="276225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://www.candyusa.com/wp-content/uploads/2015/08/WomansHandsHoldingChocolate_SOC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82" y="2491689"/>
            <a:ext cx="2363246" cy="1805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://ichef.bbci.co.uk/onesport/cps/624/mcs/media/images/75699000/jpg/_75699424_football4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539" y="3158854"/>
            <a:ext cx="2230531" cy="1774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://i864.photobucket.com/albums/ab206/picsebay20/seaside9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59" y="4386096"/>
            <a:ext cx="2693029" cy="1906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://teachingkidsnews.com/wp-content/uploads/2012/09/Family_Portrait_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28" y="5057622"/>
            <a:ext cx="2312035" cy="1536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315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ntermedia.com/files/animsp/00003000/3250/puzzle_lightbulb_build_PA_md_wm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3535659" cy="353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5053826"/>
            <a:ext cx="27363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531739" y="4752528"/>
            <a:ext cx="4560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Cloud Callout 1"/>
          <p:cNvSpPr/>
          <p:nvPr/>
        </p:nvSpPr>
        <p:spPr>
          <a:xfrm>
            <a:off x="3263605" y="0"/>
            <a:ext cx="5904656" cy="4752528"/>
          </a:xfrm>
          <a:prstGeom prst="cloudCallout">
            <a:avLst>
              <a:gd name="adj1" fmla="val -74788"/>
              <a:gd name="adj2" fmla="val 76469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Have you ever seen anything that has affected your life?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It can be pleasant, or unpleasant?</a:t>
            </a:r>
          </a:p>
        </p:txBody>
      </p:sp>
      <p:sp>
        <p:nvSpPr>
          <p:cNvPr id="4" name="Rectangle 3"/>
          <p:cNvSpPr/>
          <p:nvPr/>
        </p:nvSpPr>
        <p:spPr>
          <a:xfrm>
            <a:off x="4077050" y="5621756"/>
            <a:ext cx="330267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Think</a:t>
            </a:r>
            <a:r>
              <a:rPr lang="en-US" sz="20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– maybe someone at home can help you remember.  </a:t>
            </a:r>
            <a:endParaRPr lang="en-US" sz="20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3415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clintonfoundation.org/sites/default/files/styles/hero_image/public/10.26.13sandy.jpeg?itok=nzP8It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90" y="838302"/>
            <a:ext cx="8384297" cy="457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689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globalsolutionspgh.org/wp-content/uploads/2015/08/the-iraq-war-could-cost-more-than-6-trill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2" y="458114"/>
            <a:ext cx="7745147" cy="58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798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coastalcare.org/wp-content/uploads/2009/11/plastic-pollution-seal-tra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20" y="714978"/>
            <a:ext cx="8149579" cy="505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180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imageairy.com/assets_/images/deforest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42" y="731613"/>
            <a:ext cx="7968286" cy="498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712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telegraph.co.uk/multimedia/archive/02818/UK-Weather1_2818526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3" y="692977"/>
            <a:ext cx="8401532" cy="524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606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wisdompills.com/wp-content/uploads/2015/12/street-reach-app-help-homel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33" y="1126902"/>
            <a:ext cx="8065440" cy="482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753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elfasttelegraph.co.uk/migration_catalog/article25678583.ece/ALTERNATES/h342/World%20News%208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90" y="356852"/>
            <a:ext cx="6013406" cy="601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606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3.cpcache.com/product_zoom/972860604/dharmachakra_wheel_baseball_baseball_cap.jpg?height=250&amp;width=250&amp;padToSquare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412" y="363829"/>
            <a:ext cx="6039163" cy="603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2004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amqui.com/mediawiki/images/thumb/b/be/359.jpg/254px-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052" y="194556"/>
            <a:ext cx="4905822" cy="654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44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wishbop.com/images/201110/source_img/Tibetan_Prayer_Wheel_Big_Buddhist_Prayer_Wheel_original_img_1318990123_742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56" y="607990"/>
            <a:ext cx="7196027" cy="572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21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artinanewberry.files.wordpress.com/2012/07/prayerfla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68" y="725510"/>
            <a:ext cx="7987836" cy="534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077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proutglobe.org/wp-content/uploads/2012/11/budd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868" y="510638"/>
            <a:ext cx="5305067" cy="596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927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lanbee.com/imagestore/mimage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349" y="341290"/>
            <a:ext cx="6033752" cy="603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0667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B2F28A-0DF4-471C-B8C3-967469B97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14" y="1152228"/>
            <a:ext cx="8556771" cy="499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236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buddhistism.files.wordpress.com/2012/08/20080227-tibetan_book-wason.jpg?w=9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90" y="958066"/>
            <a:ext cx="7678297" cy="503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705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d/d0/Taichung_Tzu-shan_Temple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64" y="351118"/>
            <a:ext cx="8216494" cy="616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821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mediad.publicbroadcasting.net/p/shared/pmp/styles/medium/pmpshared/201411/68a1ed29-941a-4053-b40d-36a137ded3c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1" y="477792"/>
            <a:ext cx="7620000" cy="614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8253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2.etsystatic.com/000/0/5651578/il_570xN.2762910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627" y="446355"/>
            <a:ext cx="4815670" cy="609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0799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buddhistpeacefellowship.org/wp-content/uploads/2014/12/siddhartha-as-prince-in-a-palace-surrounded-by-beautiful-women-chandawimala-blogspot-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94" y="648947"/>
            <a:ext cx="8469155" cy="552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490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summermaster.weebly.com/uploads/5/9/6/2/5962230/1396791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83" y="679850"/>
            <a:ext cx="8397341" cy="570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3275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ancientreligionsoftheworld.weebly.com/uploads/1/0/3/2/10328104/2040035_ori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993" y="359915"/>
            <a:ext cx="4000500" cy="612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379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-media-cache-ak0.pinimg.com/236x/af/cf/56/afcf5699904aef097ac42c22dabcbb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518" y="689837"/>
            <a:ext cx="4309893" cy="573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274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595BEB8AA2F143A0B5FD0C2A219E1B" ma:contentTypeVersion="12" ma:contentTypeDescription="Create a new document." ma:contentTypeScope="" ma:versionID="93348b66ae1aba86a44e247e64f00187">
  <xsd:schema xmlns:xsd="http://www.w3.org/2001/XMLSchema" xmlns:xs="http://www.w3.org/2001/XMLSchema" xmlns:p="http://schemas.microsoft.com/office/2006/metadata/properties" xmlns:ns2="33c55e0c-e96b-4752-b1a4-c8ea400ecf0b" xmlns:ns3="227d3196-ac61-4c6d-aaba-9d289af95901" targetNamespace="http://schemas.microsoft.com/office/2006/metadata/properties" ma:root="true" ma:fieldsID="000a2baf18b3cc5a9a4a9e0774b5a477" ns2:_="" ns3:_="">
    <xsd:import namespace="33c55e0c-e96b-4752-b1a4-c8ea400ecf0b"/>
    <xsd:import namespace="227d3196-ac61-4c6d-aaba-9d289af959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c55e0c-e96b-4752-b1a4-c8ea400ecf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7d3196-ac61-4c6d-aaba-9d289af9590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8DCB41-1AA2-4ED8-8AE5-493E6E5D858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254AA1C-1518-42D5-85B7-0B3A857EBD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c55e0c-e96b-4752-b1a4-c8ea400ecf0b"/>
    <ds:schemaRef ds:uri="227d3196-ac61-4c6d-aaba-9d289af959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520A956-C6A2-4650-BB0C-F2341BE0372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30</Words>
  <Application>Microsoft Office PowerPoint</Application>
  <PresentationFormat>On-screen Show (4:3)</PresentationFormat>
  <Paragraphs>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Vanda Bolton</dc:creator>
  <cp:lastModifiedBy>Roger Marshall</cp:lastModifiedBy>
  <cp:revision>15</cp:revision>
  <dcterms:created xsi:type="dcterms:W3CDTF">2016-05-31T13:09:30Z</dcterms:created>
  <dcterms:modified xsi:type="dcterms:W3CDTF">2020-05-31T20:28:51Z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0x0101000B595BEB8AA2F143A0B5FD0C2A219E1B</vt:lpwstr>
  </property>
</Properties>
</file>