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 dirty="0" smtClean="0">
                <a:latin typeface="Calibri Light" panose="020F0302020204030204" pitchFamily="34" charset="0"/>
              </a:rPr>
              <a:t>Tuesday </a:t>
            </a:r>
            <a:r>
              <a:rPr lang="en-GB" b="1" u="sng" dirty="0" smtClean="0">
                <a:latin typeface="Calibri Light" panose="020F0302020204030204" pitchFamily="34" charset="0"/>
              </a:rPr>
              <a:t>26 </a:t>
            </a:r>
            <a:r>
              <a:rPr lang="en-GB" b="1" u="sng" dirty="0" smtClean="0">
                <a:latin typeface="Calibri Light" panose="020F0302020204030204" pitchFamily="34" charset="0"/>
              </a:rPr>
              <a:t>January </a:t>
            </a:r>
            <a:r>
              <a:rPr lang="en-GB" b="1" u="sng" dirty="0" smtClean="0">
                <a:latin typeface="Calibri Light" panose="020F0302020204030204" pitchFamily="34" charset="0"/>
              </a:rPr>
              <a:t>2021</a:t>
            </a:r>
            <a:r>
              <a:rPr lang="en-GB" b="1" u="sng" dirty="0">
                <a:latin typeface="Calibri Light" panose="020F0302020204030204" pitchFamily="34" charset="0"/>
              </a:rPr>
              <a:t/>
            </a:r>
            <a:br>
              <a:rPr lang="en-GB" b="1" u="sng" dirty="0">
                <a:latin typeface="Calibri Light" panose="020F0302020204030204" pitchFamily="34" charset="0"/>
              </a:rPr>
            </a:br>
            <a:r>
              <a:rPr lang="en-GB" b="1" u="sng" dirty="0">
                <a:latin typeface="Calibri Light" panose="020F0302020204030204" pitchFamily="34" charset="0"/>
              </a:rPr>
              <a:t>LI</a:t>
            </a:r>
            <a:r>
              <a:rPr lang="en-GB" b="1" u="sng" dirty="0" smtClean="0">
                <a:latin typeface="Calibri Light" panose="020F0302020204030204" pitchFamily="34" charset="0"/>
              </a:rPr>
              <a:t>: </a:t>
            </a:r>
            <a:r>
              <a:rPr lang="en-GB" b="1" u="sng" dirty="0" smtClean="0">
                <a:latin typeface="Calibri Light" panose="020F0302020204030204" pitchFamily="34" charset="0"/>
              </a:rPr>
              <a:t>To add equal groups.</a:t>
            </a:r>
            <a:endParaRPr lang="en-GB" b="1" u="sng" dirty="0">
              <a:latin typeface="Calibri Light" panose="020F030202020403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en-GB" sz="4000" b="1" u="sng" dirty="0" smtClean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marL="0" indent="0">
              <a:buNone/>
            </a:pPr>
            <a:endParaRPr lang="en-GB" sz="4000" b="1" u="sng" dirty="0">
              <a:latin typeface="Calibri Light" panose="020F03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299" y="2148348"/>
            <a:ext cx="10678501" cy="370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18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174" y="1391754"/>
            <a:ext cx="11034451" cy="326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72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485" y="0"/>
            <a:ext cx="5636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917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75" y="668103"/>
            <a:ext cx="3637118" cy="439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80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950" y="243344"/>
            <a:ext cx="5595890" cy="62717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840" y="2661041"/>
            <a:ext cx="5034150" cy="115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60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Can you double and halve? 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Double:</a:t>
            </a:r>
          </a:p>
          <a:p>
            <a:r>
              <a:rPr lang="en-GB" dirty="0" smtClean="0"/>
              <a:t>10</a:t>
            </a:r>
          </a:p>
          <a:p>
            <a:r>
              <a:rPr lang="en-GB" dirty="0" smtClean="0"/>
              <a:t>25</a:t>
            </a:r>
          </a:p>
          <a:p>
            <a:r>
              <a:rPr lang="en-GB" dirty="0" smtClean="0"/>
              <a:t>44</a:t>
            </a:r>
          </a:p>
          <a:p>
            <a:r>
              <a:rPr lang="en-GB" dirty="0" smtClean="0"/>
              <a:t>32</a:t>
            </a:r>
          </a:p>
          <a:p>
            <a:r>
              <a:rPr lang="en-GB" dirty="0" smtClean="0"/>
              <a:t>50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Halve: </a:t>
            </a:r>
          </a:p>
          <a:p>
            <a:r>
              <a:rPr lang="en-GB" dirty="0" smtClean="0"/>
              <a:t>20</a:t>
            </a:r>
          </a:p>
          <a:p>
            <a:r>
              <a:rPr lang="en-GB" dirty="0" smtClean="0"/>
              <a:t>10</a:t>
            </a:r>
          </a:p>
          <a:p>
            <a:r>
              <a:rPr lang="en-GB" dirty="0" smtClean="0"/>
              <a:t>50</a:t>
            </a:r>
          </a:p>
          <a:p>
            <a:r>
              <a:rPr lang="en-GB" dirty="0" smtClean="0"/>
              <a:t>44</a:t>
            </a:r>
          </a:p>
          <a:p>
            <a:r>
              <a:rPr lang="en-GB" smtClean="0"/>
              <a:t>62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711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729CD5-C087-4DD2-B1CB-0293AE663135}"/>
</file>

<file path=customXml/itemProps2.xml><?xml version="1.0" encoding="utf-8"?>
<ds:datastoreItem xmlns:ds="http://schemas.openxmlformats.org/officeDocument/2006/customXml" ds:itemID="{420C0FDE-5C46-4FC0-9A57-8D03F229AFE2}"/>
</file>

<file path=customXml/itemProps3.xml><?xml version="1.0" encoding="utf-8"?>
<ds:datastoreItem xmlns:ds="http://schemas.openxmlformats.org/officeDocument/2006/customXml" ds:itemID="{BBA76A91-AE10-418D-BC29-DDEDEAFE0D9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5016</TotalTime>
  <Words>24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Tuesday 26 January 2021 LI: To add equal groups.</vt:lpstr>
      <vt:lpstr>PowerPoint Presentation</vt:lpstr>
      <vt:lpstr>PowerPoint Presentation</vt:lpstr>
      <vt:lpstr>PowerPoint Presentation</vt:lpstr>
      <vt:lpstr>PowerPoint Presentation</vt:lpstr>
      <vt:lpstr>Can you double and halve?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322</cp:revision>
  <dcterms:created xsi:type="dcterms:W3CDTF">2017-09-14T14:43:01Z</dcterms:created>
  <dcterms:modified xsi:type="dcterms:W3CDTF">2021-01-21T14:50:59Z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