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mp4" ContentType="video/mp4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0" r:id="rId4"/>
    <p:sldId id="261" r:id="rId5"/>
    <p:sldId id="262" r:id="rId6"/>
    <p:sldId id="263" r:id="rId7"/>
    <p:sldId id="264" r:id="rId8"/>
    <p:sldId id="265" r:id="rId9"/>
    <p:sldId id="259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18" Type="http://schemas.openxmlformats.org/officeDocument/2006/relationships/customXml" Target="../customXml/item3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17" Type="http://schemas.openxmlformats.org/officeDocument/2006/relationships/customXml" Target="../customXml/item2.xml"/><Relationship Id="rId2" Type="http://schemas.openxmlformats.org/officeDocument/2006/relationships/slide" Target="slides/slide1.xml"/><Relationship Id="rId16" Type="http://schemas.openxmlformats.org/officeDocument/2006/relationships/customXml" Target="../customXml/item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microsoft.com/office/2016/11/relationships/changesInfo" Target="changesInfos/changesInfo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Tracy Smith" userId="2ba32666-98f6-471f-94c9-57405c6f1c31" providerId="ADAL" clId="{BC7D54E6-2675-4DEA-8408-7112705021DC}"/>
    <pc:docChg chg="undo custSel mod modSld sldOrd">
      <pc:chgData name="Tracy Smith" userId="2ba32666-98f6-471f-94c9-57405c6f1c31" providerId="ADAL" clId="{BC7D54E6-2675-4DEA-8408-7112705021DC}" dt="2021-01-19T18:47:04.428" v="302" actId="14100"/>
      <pc:docMkLst>
        <pc:docMk/>
      </pc:docMkLst>
      <pc:sldChg chg="addSp delSp modSp mod">
        <pc:chgData name="Tracy Smith" userId="2ba32666-98f6-471f-94c9-57405c6f1c31" providerId="ADAL" clId="{BC7D54E6-2675-4DEA-8408-7112705021DC}" dt="2021-01-19T18:43:32.808" v="280" actId="20577"/>
        <pc:sldMkLst>
          <pc:docMk/>
          <pc:sldMk cId="234163447" sldId="256"/>
        </pc:sldMkLst>
        <pc:spChg chg="mod">
          <ac:chgData name="Tracy Smith" userId="2ba32666-98f6-471f-94c9-57405c6f1c31" providerId="ADAL" clId="{BC7D54E6-2675-4DEA-8408-7112705021DC}" dt="2021-01-19T18:38:18.028" v="60" actId="26606"/>
          <ac:spMkLst>
            <pc:docMk/>
            <pc:sldMk cId="234163447" sldId="256"/>
            <ac:spMk id="2" creationId="{BC1B3AC2-D832-4746-8596-A406A692BD3C}"/>
          </ac:spMkLst>
        </pc:spChg>
        <pc:spChg chg="mod">
          <ac:chgData name="Tracy Smith" userId="2ba32666-98f6-471f-94c9-57405c6f1c31" providerId="ADAL" clId="{BC7D54E6-2675-4DEA-8408-7112705021DC}" dt="2021-01-19T18:43:32.808" v="280" actId="20577"/>
          <ac:spMkLst>
            <pc:docMk/>
            <pc:sldMk cId="234163447" sldId="256"/>
            <ac:spMk id="3" creationId="{E2C77325-40B7-4CF3-BEAC-5DFE5A6570A6}"/>
          </ac:spMkLst>
        </pc:spChg>
        <pc:spChg chg="del">
          <ac:chgData name="Tracy Smith" userId="2ba32666-98f6-471f-94c9-57405c6f1c31" providerId="ADAL" clId="{BC7D54E6-2675-4DEA-8408-7112705021DC}" dt="2021-01-19T18:38:18.028" v="60" actId="26606"/>
          <ac:spMkLst>
            <pc:docMk/>
            <pc:sldMk cId="234163447" sldId="256"/>
            <ac:spMk id="21" creationId="{1F4CD6D0-88B6-45F4-AC60-54587D3C92A0}"/>
          </ac:spMkLst>
        </pc:spChg>
        <pc:spChg chg="del">
          <ac:chgData name="Tracy Smith" userId="2ba32666-98f6-471f-94c9-57405c6f1c31" providerId="ADAL" clId="{BC7D54E6-2675-4DEA-8408-7112705021DC}" dt="2021-01-19T18:38:18.028" v="60" actId="26606"/>
          <ac:spMkLst>
            <pc:docMk/>
            <pc:sldMk cId="234163447" sldId="256"/>
            <ac:spMk id="23" creationId="{3092D32E-B1E6-4335-BD86-8461882A79A5}"/>
          </ac:spMkLst>
        </pc:spChg>
        <pc:spChg chg="add">
          <ac:chgData name="Tracy Smith" userId="2ba32666-98f6-471f-94c9-57405c6f1c31" providerId="ADAL" clId="{BC7D54E6-2675-4DEA-8408-7112705021DC}" dt="2021-01-19T18:38:18.028" v="60" actId="26606"/>
          <ac:spMkLst>
            <pc:docMk/>
            <pc:sldMk cId="234163447" sldId="256"/>
            <ac:spMk id="29" creationId="{922314F7-656D-4F4F-8050-CCD6FC0FCF01}"/>
          </ac:spMkLst>
        </pc:spChg>
        <pc:picChg chg="mod ord">
          <ac:chgData name="Tracy Smith" userId="2ba32666-98f6-471f-94c9-57405c6f1c31" providerId="ADAL" clId="{BC7D54E6-2675-4DEA-8408-7112705021DC}" dt="2021-01-19T18:38:18.028" v="60" actId="26606"/>
          <ac:picMkLst>
            <pc:docMk/>
            <pc:sldMk cId="234163447" sldId="256"/>
            <ac:picMk id="22" creationId="{756464AB-1436-4553-AF20-A941CC6ED075}"/>
          </ac:picMkLst>
        </pc:picChg>
        <pc:cxnChg chg="del">
          <ac:chgData name="Tracy Smith" userId="2ba32666-98f6-471f-94c9-57405c6f1c31" providerId="ADAL" clId="{BC7D54E6-2675-4DEA-8408-7112705021DC}" dt="2021-01-19T18:38:18.028" v="60" actId="26606"/>
          <ac:cxnSpMkLst>
            <pc:docMk/>
            <pc:sldMk cId="234163447" sldId="256"/>
            <ac:cxnSpMk id="24" creationId="{9E7C23BC-DAA6-40E1-8166-B8C4439D1430}"/>
          </ac:cxnSpMkLst>
        </pc:cxnChg>
        <pc:cxnChg chg="add">
          <ac:chgData name="Tracy Smith" userId="2ba32666-98f6-471f-94c9-57405c6f1c31" providerId="ADAL" clId="{BC7D54E6-2675-4DEA-8408-7112705021DC}" dt="2021-01-19T18:38:18.028" v="60" actId="26606"/>
          <ac:cxnSpMkLst>
            <pc:docMk/>
            <pc:sldMk cId="234163447" sldId="256"/>
            <ac:cxnSpMk id="31" creationId="{32E97E5C-7A5F-424E-AAE4-654396E90799}"/>
          </ac:cxnSpMkLst>
        </pc:cxnChg>
      </pc:sldChg>
      <pc:sldChg chg="addSp delSp modSp mod setBg">
        <pc:chgData name="Tracy Smith" userId="2ba32666-98f6-471f-94c9-57405c6f1c31" providerId="ADAL" clId="{BC7D54E6-2675-4DEA-8408-7112705021DC}" dt="2021-01-19T18:44:43.504" v="285" actId="113"/>
        <pc:sldMkLst>
          <pc:docMk/>
          <pc:sldMk cId="4015875798" sldId="257"/>
        </pc:sldMkLst>
        <pc:spChg chg="add del mod">
          <ac:chgData name="Tracy Smith" userId="2ba32666-98f6-471f-94c9-57405c6f1c31" providerId="ADAL" clId="{BC7D54E6-2675-4DEA-8408-7112705021DC}" dt="2021-01-19T18:38:46.419" v="65" actId="26606"/>
          <ac:spMkLst>
            <pc:docMk/>
            <pc:sldMk cId="4015875798" sldId="257"/>
            <ac:spMk id="2" creationId="{08CEEE88-1244-4639-8817-4D9C0BCAFD6C}"/>
          </ac:spMkLst>
        </pc:spChg>
        <pc:spChg chg="add del">
          <ac:chgData name="Tracy Smith" userId="2ba32666-98f6-471f-94c9-57405c6f1c31" providerId="ADAL" clId="{BC7D54E6-2675-4DEA-8408-7112705021DC}" dt="2021-01-19T18:38:46.419" v="65" actId="26606"/>
          <ac:spMkLst>
            <pc:docMk/>
            <pc:sldMk cId="4015875798" sldId="257"/>
            <ac:spMk id="3" creationId="{3F808E83-2421-4388-8AE5-32F510008B55}"/>
          </ac:spMkLst>
        </pc:spChg>
        <pc:spChg chg="add del">
          <ac:chgData name="Tracy Smith" userId="2ba32666-98f6-471f-94c9-57405c6f1c31" providerId="ADAL" clId="{BC7D54E6-2675-4DEA-8408-7112705021DC}" dt="2021-01-19T18:43:04.663" v="271" actId="26606"/>
          <ac:spMkLst>
            <pc:docMk/>
            <pc:sldMk cId="4015875798" sldId="257"/>
            <ac:spMk id="14" creationId="{DAD9000E-708C-464D-A86F-4ABE391B6BE8}"/>
          </ac:spMkLst>
        </pc:spChg>
        <pc:spChg chg="add del">
          <ac:chgData name="Tracy Smith" userId="2ba32666-98f6-471f-94c9-57405c6f1c31" providerId="ADAL" clId="{BC7D54E6-2675-4DEA-8408-7112705021DC}" dt="2021-01-19T18:38:42.617" v="62" actId="26606"/>
          <ac:spMkLst>
            <pc:docMk/>
            <pc:sldMk cId="4015875798" sldId="257"/>
            <ac:spMk id="18" creationId="{922314F7-656D-4F4F-8050-CCD6FC0FCF01}"/>
          </ac:spMkLst>
        </pc:spChg>
        <pc:spChg chg="add del">
          <ac:chgData name="Tracy Smith" userId="2ba32666-98f6-471f-94c9-57405c6f1c31" providerId="ADAL" clId="{BC7D54E6-2675-4DEA-8408-7112705021DC}" dt="2021-01-19T18:38:46.412" v="64" actId="26606"/>
          <ac:spMkLst>
            <pc:docMk/>
            <pc:sldMk cId="4015875798" sldId="257"/>
            <ac:spMk id="22" creationId="{2C627EC6-61A4-4CA2-925A-D9C31421C43E}"/>
          </ac:spMkLst>
        </pc:spChg>
        <pc:spChg chg="add del">
          <ac:chgData name="Tracy Smith" userId="2ba32666-98f6-471f-94c9-57405c6f1c31" providerId="ADAL" clId="{BC7D54E6-2675-4DEA-8408-7112705021DC}" dt="2021-01-19T18:43:04.663" v="271" actId="26606"/>
          <ac:spMkLst>
            <pc:docMk/>
            <pc:sldMk cId="4015875798" sldId="257"/>
            <ac:spMk id="24" creationId="{1AEB7F98-32EC-40D3-89EE-C8433023163A}"/>
          </ac:spMkLst>
        </pc:spChg>
        <pc:spChg chg="add mod">
          <ac:chgData name="Tracy Smith" userId="2ba32666-98f6-471f-94c9-57405c6f1c31" providerId="ADAL" clId="{BC7D54E6-2675-4DEA-8408-7112705021DC}" dt="2021-01-19T18:39:09.831" v="78" actId="20577"/>
          <ac:spMkLst>
            <pc:docMk/>
            <pc:sldMk cId="4015875798" sldId="257"/>
            <ac:spMk id="25" creationId="{08CEEE88-1244-4639-8817-4D9C0BCAFD6C}"/>
          </ac:spMkLst>
        </pc:spChg>
        <pc:spChg chg="add mod">
          <ac:chgData name="Tracy Smith" userId="2ba32666-98f6-471f-94c9-57405c6f1c31" providerId="ADAL" clId="{BC7D54E6-2675-4DEA-8408-7112705021DC}" dt="2021-01-19T18:44:43.504" v="285" actId="113"/>
          <ac:spMkLst>
            <pc:docMk/>
            <pc:sldMk cId="4015875798" sldId="257"/>
            <ac:spMk id="27" creationId="{3F808E83-2421-4388-8AE5-32F510008B55}"/>
          </ac:spMkLst>
        </pc:spChg>
        <pc:spChg chg="add">
          <ac:chgData name="Tracy Smith" userId="2ba32666-98f6-471f-94c9-57405c6f1c31" providerId="ADAL" clId="{BC7D54E6-2675-4DEA-8408-7112705021DC}" dt="2021-01-19T18:43:04.663" v="271" actId="26606"/>
          <ac:spMkLst>
            <pc:docMk/>
            <pc:sldMk cId="4015875798" sldId="257"/>
            <ac:spMk id="32" creationId="{1AEB7F98-32EC-40D3-89EE-C8433023163A}"/>
          </ac:spMkLst>
        </pc:spChg>
        <pc:spChg chg="add">
          <ac:chgData name="Tracy Smith" userId="2ba32666-98f6-471f-94c9-57405c6f1c31" providerId="ADAL" clId="{BC7D54E6-2675-4DEA-8408-7112705021DC}" dt="2021-01-19T18:43:04.663" v="271" actId="26606"/>
          <ac:spMkLst>
            <pc:docMk/>
            <pc:sldMk cId="4015875798" sldId="257"/>
            <ac:spMk id="36" creationId="{DAD9000E-708C-464D-A86F-4ABE391B6BE8}"/>
          </ac:spMkLst>
        </pc:spChg>
        <pc:grpChg chg="add del">
          <ac:chgData name="Tracy Smith" userId="2ba32666-98f6-471f-94c9-57405c6f1c31" providerId="ADAL" clId="{BC7D54E6-2675-4DEA-8408-7112705021DC}" dt="2021-01-19T18:38:42.617" v="62" actId="26606"/>
          <ac:grpSpMkLst>
            <pc:docMk/>
            <pc:sldMk cId="4015875798" sldId="257"/>
            <ac:grpSpMk id="12" creationId="{F982E0B2-AA9C-441C-A08E-A9DF9CF12116}"/>
          </ac:grpSpMkLst>
        </pc:grpChg>
        <pc:picChg chg="mod">
          <ac:chgData name="Tracy Smith" userId="2ba32666-98f6-471f-94c9-57405c6f1c31" providerId="ADAL" clId="{BC7D54E6-2675-4DEA-8408-7112705021DC}" dt="2021-01-19T18:38:46.419" v="65" actId="26606"/>
          <ac:picMkLst>
            <pc:docMk/>
            <pc:sldMk cId="4015875798" sldId="257"/>
            <ac:picMk id="5" creationId="{D710236B-21E0-4A3B-976A-121D06D740C9}"/>
          </ac:picMkLst>
        </pc:picChg>
        <pc:cxnChg chg="add del">
          <ac:chgData name="Tracy Smith" userId="2ba32666-98f6-471f-94c9-57405c6f1c31" providerId="ADAL" clId="{BC7D54E6-2675-4DEA-8408-7112705021DC}" dt="2021-01-19T18:38:42.617" v="62" actId="26606"/>
          <ac:cxnSpMkLst>
            <pc:docMk/>
            <pc:sldMk cId="4015875798" sldId="257"/>
            <ac:cxnSpMk id="10" creationId="{701C0CAB-6A03-4C6A-9FAA-219847753628}"/>
          </ac:cxnSpMkLst>
        </pc:cxnChg>
        <pc:cxnChg chg="add del">
          <ac:chgData name="Tracy Smith" userId="2ba32666-98f6-471f-94c9-57405c6f1c31" providerId="ADAL" clId="{BC7D54E6-2675-4DEA-8408-7112705021DC}" dt="2021-01-19T18:38:42.617" v="62" actId="26606"/>
          <ac:cxnSpMkLst>
            <pc:docMk/>
            <pc:sldMk cId="4015875798" sldId="257"/>
            <ac:cxnSpMk id="20" creationId="{32E97E5C-7A5F-424E-AAE4-654396E90799}"/>
          </ac:cxnSpMkLst>
        </pc:cxnChg>
        <pc:cxnChg chg="add del">
          <ac:chgData name="Tracy Smith" userId="2ba32666-98f6-471f-94c9-57405c6f1c31" providerId="ADAL" clId="{BC7D54E6-2675-4DEA-8408-7112705021DC}" dt="2021-01-19T18:43:04.663" v="271" actId="26606"/>
          <ac:cxnSpMkLst>
            <pc:docMk/>
            <pc:sldMk cId="4015875798" sldId="257"/>
            <ac:cxnSpMk id="26" creationId="{77C6DF49-CBE3-4038-AC78-35DE4FD7CE8E}"/>
          </ac:cxnSpMkLst>
        </pc:cxnChg>
        <pc:cxnChg chg="add">
          <ac:chgData name="Tracy Smith" userId="2ba32666-98f6-471f-94c9-57405c6f1c31" providerId="ADAL" clId="{BC7D54E6-2675-4DEA-8408-7112705021DC}" dt="2021-01-19T18:43:04.663" v="271" actId="26606"/>
          <ac:cxnSpMkLst>
            <pc:docMk/>
            <pc:sldMk cId="4015875798" sldId="257"/>
            <ac:cxnSpMk id="34" creationId="{77C6DF49-CBE3-4038-AC78-35DE4FD7CE8E}"/>
          </ac:cxnSpMkLst>
        </pc:cxnChg>
      </pc:sldChg>
      <pc:sldChg chg="delSp modSp mod ord">
        <pc:chgData name="Tracy Smith" userId="2ba32666-98f6-471f-94c9-57405c6f1c31" providerId="ADAL" clId="{BC7D54E6-2675-4DEA-8408-7112705021DC}" dt="2021-01-19T18:44:20.892" v="284"/>
        <pc:sldMkLst>
          <pc:docMk/>
          <pc:sldMk cId="3541285590" sldId="259"/>
        </pc:sldMkLst>
        <pc:spChg chg="del mod">
          <ac:chgData name="Tracy Smith" userId="2ba32666-98f6-471f-94c9-57405c6f1c31" providerId="ADAL" clId="{BC7D54E6-2675-4DEA-8408-7112705021DC}" dt="2021-01-19T18:41:12.329" v="133" actId="478"/>
          <ac:spMkLst>
            <pc:docMk/>
            <pc:sldMk cId="3541285590" sldId="259"/>
            <ac:spMk id="2" creationId="{8DF29EB4-5122-44B3-837F-8D093664CF90}"/>
          </ac:spMkLst>
        </pc:spChg>
      </pc:sldChg>
      <pc:sldChg chg="delSp modSp mod">
        <pc:chgData name="Tracy Smith" userId="2ba32666-98f6-471f-94c9-57405c6f1c31" providerId="ADAL" clId="{BC7D54E6-2675-4DEA-8408-7112705021DC}" dt="2021-01-19T18:45:12.143" v="289" actId="478"/>
        <pc:sldMkLst>
          <pc:docMk/>
          <pc:sldMk cId="2347598870" sldId="260"/>
        </pc:sldMkLst>
        <pc:spChg chg="del mod">
          <ac:chgData name="Tracy Smith" userId="2ba32666-98f6-471f-94c9-57405c6f1c31" providerId="ADAL" clId="{BC7D54E6-2675-4DEA-8408-7112705021DC}" dt="2021-01-19T18:45:12.143" v="289" actId="478"/>
          <ac:spMkLst>
            <pc:docMk/>
            <pc:sldMk cId="2347598870" sldId="260"/>
            <ac:spMk id="2" creationId="{B0286F15-BE1A-4CE7-9A59-BCE0E2997794}"/>
          </ac:spMkLst>
        </pc:spChg>
        <pc:spChg chg="del mod">
          <ac:chgData name="Tracy Smith" userId="2ba32666-98f6-471f-94c9-57405c6f1c31" providerId="ADAL" clId="{BC7D54E6-2675-4DEA-8408-7112705021DC}" dt="2021-01-19T18:45:07.412" v="287" actId="478"/>
          <ac:spMkLst>
            <pc:docMk/>
            <pc:sldMk cId="2347598870" sldId="260"/>
            <ac:spMk id="3" creationId="{15DEACC3-F721-416C-A063-41CBCD05128E}"/>
          </ac:spMkLst>
        </pc:spChg>
      </pc:sldChg>
      <pc:sldChg chg="delSp modSp mod">
        <pc:chgData name="Tracy Smith" userId="2ba32666-98f6-471f-94c9-57405c6f1c31" providerId="ADAL" clId="{BC7D54E6-2675-4DEA-8408-7112705021DC}" dt="2021-01-19T18:46:33.583" v="296" actId="478"/>
        <pc:sldMkLst>
          <pc:docMk/>
          <pc:sldMk cId="3486181591" sldId="263"/>
        </pc:sldMkLst>
        <pc:spChg chg="del mod">
          <ac:chgData name="Tracy Smith" userId="2ba32666-98f6-471f-94c9-57405c6f1c31" providerId="ADAL" clId="{BC7D54E6-2675-4DEA-8408-7112705021DC}" dt="2021-01-19T18:46:33.583" v="296" actId="478"/>
          <ac:spMkLst>
            <pc:docMk/>
            <pc:sldMk cId="3486181591" sldId="263"/>
            <ac:spMk id="2" creationId="{DE5CFB64-7D42-4EC9-B6CE-9EFE93354AC9}"/>
          </ac:spMkLst>
        </pc:spChg>
        <pc:spChg chg="del mod">
          <ac:chgData name="Tracy Smith" userId="2ba32666-98f6-471f-94c9-57405c6f1c31" providerId="ADAL" clId="{BC7D54E6-2675-4DEA-8408-7112705021DC}" dt="2021-01-19T18:46:07.634" v="291" actId="478"/>
          <ac:spMkLst>
            <pc:docMk/>
            <pc:sldMk cId="3486181591" sldId="263"/>
            <ac:spMk id="3" creationId="{BE5992DD-ED4C-4F3C-9B76-3475FEC0679E}"/>
          </ac:spMkLst>
        </pc:spChg>
      </pc:sldChg>
      <pc:sldChg chg="delSp modSp mod">
        <pc:chgData name="Tracy Smith" userId="2ba32666-98f6-471f-94c9-57405c6f1c31" providerId="ADAL" clId="{BC7D54E6-2675-4DEA-8408-7112705021DC}" dt="2021-01-19T18:46:48.579" v="300" actId="478"/>
        <pc:sldMkLst>
          <pc:docMk/>
          <pc:sldMk cId="1273460208" sldId="264"/>
        </pc:sldMkLst>
        <pc:spChg chg="del mod">
          <ac:chgData name="Tracy Smith" userId="2ba32666-98f6-471f-94c9-57405c6f1c31" providerId="ADAL" clId="{BC7D54E6-2675-4DEA-8408-7112705021DC}" dt="2021-01-19T18:46:48.579" v="300" actId="478"/>
          <ac:spMkLst>
            <pc:docMk/>
            <pc:sldMk cId="1273460208" sldId="264"/>
            <ac:spMk id="2" creationId="{6F9BCBED-3C69-4A31-955A-AA765EB3BA62}"/>
          </ac:spMkLst>
        </pc:spChg>
        <pc:spChg chg="del mod">
          <ac:chgData name="Tracy Smith" userId="2ba32666-98f6-471f-94c9-57405c6f1c31" providerId="ADAL" clId="{BC7D54E6-2675-4DEA-8408-7112705021DC}" dt="2021-01-19T18:46:44.701" v="298" actId="478"/>
          <ac:spMkLst>
            <pc:docMk/>
            <pc:sldMk cId="1273460208" sldId="264"/>
            <ac:spMk id="3" creationId="{04B9C938-0835-43F7-9BEB-46BEBAB5C000}"/>
          </ac:spMkLst>
        </pc:spChg>
      </pc:sldChg>
      <pc:sldChg chg="modSp mod">
        <pc:chgData name="Tracy Smith" userId="2ba32666-98f6-471f-94c9-57405c6f1c31" providerId="ADAL" clId="{BC7D54E6-2675-4DEA-8408-7112705021DC}" dt="2021-01-19T18:47:04.428" v="302" actId="14100"/>
        <pc:sldMkLst>
          <pc:docMk/>
          <pc:sldMk cId="3840961017" sldId="265"/>
        </pc:sldMkLst>
        <pc:picChg chg="mod">
          <ac:chgData name="Tracy Smith" userId="2ba32666-98f6-471f-94c9-57405c6f1c31" providerId="ADAL" clId="{BC7D54E6-2675-4DEA-8408-7112705021DC}" dt="2021-01-19T18:47:04.428" v="302" actId="14100"/>
          <ac:picMkLst>
            <pc:docMk/>
            <pc:sldMk cId="3840961017" sldId="265"/>
            <ac:picMk id="5" creationId="{B3012955-CE5D-43F1-93D5-4D1BEC1C5503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29798E-90C4-48E6-B39B-37FF65347AB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197100" y="1079500"/>
            <a:ext cx="7797799" cy="2138400"/>
          </a:xfrm>
        </p:spPr>
        <p:txBody>
          <a:bodyPr anchor="b">
            <a:normAutofit/>
          </a:bodyPr>
          <a:lstStyle>
            <a:lvl1pPr algn="ctr">
              <a:defRPr sz="2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3D95C8C-0A7F-40D9-A690-3D5898EFFE8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308350" y="4113213"/>
            <a:ext cx="5575300" cy="1655762"/>
          </a:xfrm>
        </p:spPr>
        <p:txBody>
          <a:bodyPr/>
          <a:lstStyle>
            <a:lvl1pPr marL="0" indent="0" algn="ctr">
              <a:buNone/>
              <a:defRPr sz="2400" i="1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D1322F3-E47A-4D6E-96A8-AB5C73BA990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541338" y="6401999"/>
            <a:ext cx="2206625" cy="369332"/>
          </a:xfrm>
          <a:prstGeom prst="rect">
            <a:avLst/>
          </a:prstGeom>
        </p:spPr>
        <p:txBody>
          <a:bodyPr/>
          <a:lstStyle/>
          <a:p>
            <a:fld id="{64F0E216-BA48-4F04-AC4F-645AA0DD6AC6}" type="datetimeFigureOut">
              <a:rPr lang="en-US" smtClean="0"/>
              <a:t>1/19/2021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37BF5CE-9E66-4FD5-949F-34E11607C6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308350" y="6401999"/>
            <a:ext cx="5575300" cy="369332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EEDAB7A-4032-416A-B04E-1F4878912E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42800" y="6401999"/>
            <a:ext cx="2208212" cy="369332"/>
          </a:xfrm>
          <a:prstGeom prst="rect">
            <a:avLst/>
          </a:prstGeom>
        </p:spPr>
        <p:txBody>
          <a:bodyPr/>
          <a:lstStyle/>
          <a:p>
            <a:fld id="{D39607A7-8386-47DB-8578-DDEDD194E5D4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701C0CAB-6A03-4C6A-9FAA-219847753628}"/>
              </a:ext>
            </a:extLst>
          </p:cNvPr>
          <p:cNvCxnSpPr>
            <a:cxnSpLocks/>
          </p:cNvCxnSpPr>
          <p:nvPr/>
        </p:nvCxnSpPr>
        <p:spPr>
          <a:xfrm>
            <a:off x="5826000" y="3690871"/>
            <a:ext cx="540000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0" name="Group 19">
            <a:extLst>
              <a:ext uri="{FF2B5EF4-FFF2-40B4-BE49-F238E27FC236}">
                <a16:creationId xmlns:a16="http://schemas.microsoft.com/office/drawing/2014/main" id="{F982E0B2-AA9C-441C-A08E-A9DF9CF12116}"/>
              </a:ext>
            </a:extLst>
          </p:cNvPr>
          <p:cNvGrpSpPr/>
          <p:nvPr/>
        </p:nvGrpSpPr>
        <p:grpSpPr>
          <a:xfrm>
            <a:off x="9728046" y="4869342"/>
            <a:ext cx="1623711" cy="630920"/>
            <a:chOff x="9588346" y="4824892"/>
            <a:chExt cx="1623711" cy="630920"/>
          </a:xfrm>
        </p:grpSpPr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A4A2E074-C10D-4C57-AB72-B631E4D77102}"/>
                </a:ext>
              </a:extLst>
            </p:cNvPr>
            <p:cNvSpPr/>
            <p:nvPr/>
          </p:nvSpPr>
          <p:spPr>
            <a:xfrm rot="2700000" flipH="1">
              <a:off x="10267789" y="4452443"/>
              <a:ext cx="571820" cy="1316717"/>
            </a:xfrm>
            <a:custGeom>
              <a:avLst/>
              <a:gdLst>
                <a:gd name="connsiteX0" fmla="*/ 282417 w 571820"/>
                <a:gd name="connsiteY0" fmla="*/ 0 h 1316717"/>
                <a:gd name="connsiteX1" fmla="*/ 285910 w 571820"/>
                <a:gd name="connsiteY1" fmla="*/ 3175 h 1316717"/>
                <a:gd name="connsiteX2" fmla="*/ 287393 w 571820"/>
                <a:gd name="connsiteY2" fmla="*/ 1827 h 1316717"/>
                <a:gd name="connsiteX3" fmla="*/ 289403 w 571820"/>
                <a:gd name="connsiteY3" fmla="*/ 0 h 1316717"/>
                <a:gd name="connsiteX4" fmla="*/ 289403 w 571820"/>
                <a:gd name="connsiteY4" fmla="*/ 6349 h 1316717"/>
                <a:gd name="connsiteX5" fmla="*/ 309203 w 571820"/>
                <a:gd name="connsiteY5" fmla="*/ 24345 h 1316717"/>
                <a:gd name="connsiteX6" fmla="*/ 571820 w 571820"/>
                <a:gd name="connsiteY6" fmla="*/ 658359 h 1316717"/>
                <a:gd name="connsiteX7" fmla="*/ 309203 w 571820"/>
                <a:gd name="connsiteY7" fmla="*/ 1292372 h 1316717"/>
                <a:gd name="connsiteX8" fmla="*/ 289403 w 571820"/>
                <a:gd name="connsiteY8" fmla="*/ 1310368 h 1316717"/>
                <a:gd name="connsiteX9" fmla="*/ 289403 w 571820"/>
                <a:gd name="connsiteY9" fmla="*/ 1316717 h 1316717"/>
                <a:gd name="connsiteX10" fmla="*/ 287393 w 571820"/>
                <a:gd name="connsiteY10" fmla="*/ 1314890 h 1316717"/>
                <a:gd name="connsiteX11" fmla="*/ 285910 w 571820"/>
                <a:gd name="connsiteY11" fmla="*/ 1313542 h 1316717"/>
                <a:gd name="connsiteX12" fmla="*/ 282417 w 571820"/>
                <a:gd name="connsiteY12" fmla="*/ 1316717 h 1316717"/>
                <a:gd name="connsiteX13" fmla="*/ 282417 w 571820"/>
                <a:gd name="connsiteY13" fmla="*/ 1310367 h 1316717"/>
                <a:gd name="connsiteX14" fmla="*/ 262617 w 571820"/>
                <a:gd name="connsiteY14" fmla="*/ 1292372 h 1316717"/>
                <a:gd name="connsiteX15" fmla="*/ 0 w 571820"/>
                <a:gd name="connsiteY15" fmla="*/ 658358 h 1316717"/>
                <a:gd name="connsiteX16" fmla="*/ 262617 w 571820"/>
                <a:gd name="connsiteY16" fmla="*/ 24345 h 1316717"/>
                <a:gd name="connsiteX17" fmla="*/ 282417 w 571820"/>
                <a:gd name="connsiteY17" fmla="*/ 6349 h 13167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571820" h="1316717">
                  <a:moveTo>
                    <a:pt x="282417" y="0"/>
                  </a:moveTo>
                  <a:lnTo>
                    <a:pt x="285910" y="3175"/>
                  </a:lnTo>
                  <a:lnTo>
                    <a:pt x="287393" y="1827"/>
                  </a:lnTo>
                  <a:lnTo>
                    <a:pt x="289403" y="0"/>
                  </a:lnTo>
                  <a:lnTo>
                    <a:pt x="289403" y="6349"/>
                  </a:lnTo>
                  <a:lnTo>
                    <a:pt x="309203" y="24345"/>
                  </a:lnTo>
                  <a:cubicBezTo>
                    <a:pt x="471461" y="186603"/>
                    <a:pt x="571820" y="410761"/>
                    <a:pt x="571820" y="658359"/>
                  </a:cubicBezTo>
                  <a:cubicBezTo>
                    <a:pt x="571820" y="905956"/>
                    <a:pt x="471461" y="1130114"/>
                    <a:pt x="309203" y="1292372"/>
                  </a:cubicBezTo>
                  <a:lnTo>
                    <a:pt x="289403" y="1310368"/>
                  </a:lnTo>
                  <a:lnTo>
                    <a:pt x="289403" y="1316717"/>
                  </a:lnTo>
                  <a:lnTo>
                    <a:pt x="287393" y="1314890"/>
                  </a:lnTo>
                  <a:lnTo>
                    <a:pt x="285910" y="1313542"/>
                  </a:lnTo>
                  <a:lnTo>
                    <a:pt x="282417" y="1316717"/>
                  </a:lnTo>
                  <a:lnTo>
                    <a:pt x="282417" y="1310367"/>
                  </a:lnTo>
                  <a:lnTo>
                    <a:pt x="262617" y="1292372"/>
                  </a:lnTo>
                  <a:cubicBezTo>
                    <a:pt x="100359" y="1130113"/>
                    <a:pt x="0" y="905956"/>
                    <a:pt x="0" y="658358"/>
                  </a:cubicBezTo>
                  <a:cubicBezTo>
                    <a:pt x="0" y="410761"/>
                    <a:pt x="100359" y="186603"/>
                    <a:pt x="262617" y="24345"/>
                  </a:cubicBezTo>
                  <a:lnTo>
                    <a:pt x="282417" y="6349"/>
                  </a:lnTo>
                  <a:close/>
                </a:path>
              </a:pathLst>
            </a:custGeom>
            <a:solidFill>
              <a:schemeClr val="accent4">
                <a:alpha val="40000"/>
              </a:schemeClr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17" name="Group 16">
              <a:extLst>
                <a:ext uri="{FF2B5EF4-FFF2-40B4-BE49-F238E27FC236}">
                  <a16:creationId xmlns:a16="http://schemas.microsoft.com/office/drawing/2014/main" id="{0B037EB3-1772-4BA8-A95A-E5DBDFEA32B0}"/>
                </a:ext>
              </a:extLst>
            </p:cNvPr>
            <p:cNvGrpSpPr/>
            <p:nvPr/>
          </p:nvGrpSpPr>
          <p:grpSpPr>
            <a:xfrm rot="2700000" flipH="1">
              <a:off x="10112436" y="4359902"/>
              <a:ext cx="571820" cy="1620000"/>
              <a:chOff x="8482785" y="4330454"/>
              <a:chExt cx="571820" cy="1620000"/>
            </a:xfrm>
          </p:grpSpPr>
          <p:sp>
            <p:nvSpPr>
              <p:cNvPr id="18" name="Freeform: Shape 17">
                <a:extLst>
                  <a:ext uri="{FF2B5EF4-FFF2-40B4-BE49-F238E27FC236}">
                    <a16:creationId xmlns:a16="http://schemas.microsoft.com/office/drawing/2014/main" id="{A1F47AC1-63D0-47F3-9728-1A0A0543494B}"/>
                  </a:ext>
                </a:extLst>
              </p:cNvPr>
              <p:cNvSpPr/>
              <p:nvPr/>
            </p:nvSpPr>
            <p:spPr>
              <a:xfrm>
                <a:off x="8482785" y="4333632"/>
                <a:ext cx="571820" cy="1311956"/>
              </a:xfrm>
              <a:custGeom>
                <a:avLst/>
                <a:gdLst>
                  <a:gd name="connsiteX0" fmla="*/ 282417 w 571820"/>
                  <a:gd name="connsiteY0" fmla="*/ 0 h 1316717"/>
                  <a:gd name="connsiteX1" fmla="*/ 285910 w 571820"/>
                  <a:gd name="connsiteY1" fmla="*/ 3175 h 1316717"/>
                  <a:gd name="connsiteX2" fmla="*/ 287393 w 571820"/>
                  <a:gd name="connsiteY2" fmla="*/ 1827 h 1316717"/>
                  <a:gd name="connsiteX3" fmla="*/ 289403 w 571820"/>
                  <a:gd name="connsiteY3" fmla="*/ 0 h 1316717"/>
                  <a:gd name="connsiteX4" fmla="*/ 289403 w 571820"/>
                  <a:gd name="connsiteY4" fmla="*/ 6349 h 1316717"/>
                  <a:gd name="connsiteX5" fmla="*/ 309203 w 571820"/>
                  <a:gd name="connsiteY5" fmla="*/ 24345 h 1316717"/>
                  <a:gd name="connsiteX6" fmla="*/ 571820 w 571820"/>
                  <a:gd name="connsiteY6" fmla="*/ 658359 h 1316717"/>
                  <a:gd name="connsiteX7" fmla="*/ 309203 w 571820"/>
                  <a:gd name="connsiteY7" fmla="*/ 1292372 h 1316717"/>
                  <a:gd name="connsiteX8" fmla="*/ 289403 w 571820"/>
                  <a:gd name="connsiteY8" fmla="*/ 1310368 h 1316717"/>
                  <a:gd name="connsiteX9" fmla="*/ 289403 w 571820"/>
                  <a:gd name="connsiteY9" fmla="*/ 1316717 h 1316717"/>
                  <a:gd name="connsiteX10" fmla="*/ 287393 w 571820"/>
                  <a:gd name="connsiteY10" fmla="*/ 1314890 h 1316717"/>
                  <a:gd name="connsiteX11" fmla="*/ 285910 w 571820"/>
                  <a:gd name="connsiteY11" fmla="*/ 1313542 h 1316717"/>
                  <a:gd name="connsiteX12" fmla="*/ 282417 w 571820"/>
                  <a:gd name="connsiteY12" fmla="*/ 1316717 h 1316717"/>
                  <a:gd name="connsiteX13" fmla="*/ 282417 w 571820"/>
                  <a:gd name="connsiteY13" fmla="*/ 1310367 h 1316717"/>
                  <a:gd name="connsiteX14" fmla="*/ 262617 w 571820"/>
                  <a:gd name="connsiteY14" fmla="*/ 1292372 h 1316717"/>
                  <a:gd name="connsiteX15" fmla="*/ 0 w 571820"/>
                  <a:gd name="connsiteY15" fmla="*/ 658358 h 1316717"/>
                  <a:gd name="connsiteX16" fmla="*/ 262617 w 571820"/>
                  <a:gd name="connsiteY16" fmla="*/ 24345 h 1316717"/>
                  <a:gd name="connsiteX17" fmla="*/ 282417 w 571820"/>
                  <a:gd name="connsiteY17" fmla="*/ 6349 h 1316717"/>
                  <a:gd name="connsiteX0" fmla="*/ 282417 w 571820"/>
                  <a:gd name="connsiteY0" fmla="*/ 6349 h 1316717"/>
                  <a:gd name="connsiteX1" fmla="*/ 285910 w 571820"/>
                  <a:gd name="connsiteY1" fmla="*/ 3175 h 1316717"/>
                  <a:gd name="connsiteX2" fmla="*/ 287393 w 571820"/>
                  <a:gd name="connsiteY2" fmla="*/ 1827 h 1316717"/>
                  <a:gd name="connsiteX3" fmla="*/ 289403 w 571820"/>
                  <a:gd name="connsiteY3" fmla="*/ 0 h 1316717"/>
                  <a:gd name="connsiteX4" fmla="*/ 289403 w 571820"/>
                  <a:gd name="connsiteY4" fmla="*/ 6349 h 1316717"/>
                  <a:gd name="connsiteX5" fmla="*/ 309203 w 571820"/>
                  <a:gd name="connsiteY5" fmla="*/ 24345 h 1316717"/>
                  <a:gd name="connsiteX6" fmla="*/ 571820 w 571820"/>
                  <a:gd name="connsiteY6" fmla="*/ 658359 h 1316717"/>
                  <a:gd name="connsiteX7" fmla="*/ 309203 w 571820"/>
                  <a:gd name="connsiteY7" fmla="*/ 1292372 h 1316717"/>
                  <a:gd name="connsiteX8" fmla="*/ 289403 w 571820"/>
                  <a:gd name="connsiteY8" fmla="*/ 1310368 h 1316717"/>
                  <a:gd name="connsiteX9" fmla="*/ 289403 w 571820"/>
                  <a:gd name="connsiteY9" fmla="*/ 1316717 h 1316717"/>
                  <a:gd name="connsiteX10" fmla="*/ 287393 w 571820"/>
                  <a:gd name="connsiteY10" fmla="*/ 1314890 h 1316717"/>
                  <a:gd name="connsiteX11" fmla="*/ 285910 w 571820"/>
                  <a:gd name="connsiteY11" fmla="*/ 1313542 h 1316717"/>
                  <a:gd name="connsiteX12" fmla="*/ 282417 w 571820"/>
                  <a:gd name="connsiteY12" fmla="*/ 1316717 h 1316717"/>
                  <a:gd name="connsiteX13" fmla="*/ 282417 w 571820"/>
                  <a:gd name="connsiteY13" fmla="*/ 1310367 h 1316717"/>
                  <a:gd name="connsiteX14" fmla="*/ 262617 w 571820"/>
                  <a:gd name="connsiteY14" fmla="*/ 1292372 h 1316717"/>
                  <a:gd name="connsiteX15" fmla="*/ 0 w 571820"/>
                  <a:gd name="connsiteY15" fmla="*/ 658358 h 1316717"/>
                  <a:gd name="connsiteX16" fmla="*/ 262617 w 571820"/>
                  <a:gd name="connsiteY16" fmla="*/ 24345 h 1316717"/>
                  <a:gd name="connsiteX17" fmla="*/ 282417 w 571820"/>
                  <a:gd name="connsiteY17" fmla="*/ 6349 h 1316717"/>
                  <a:gd name="connsiteX0" fmla="*/ 262617 w 571820"/>
                  <a:gd name="connsiteY0" fmla="*/ 24345 h 1316717"/>
                  <a:gd name="connsiteX1" fmla="*/ 285910 w 571820"/>
                  <a:gd name="connsiteY1" fmla="*/ 3175 h 1316717"/>
                  <a:gd name="connsiteX2" fmla="*/ 287393 w 571820"/>
                  <a:gd name="connsiteY2" fmla="*/ 1827 h 1316717"/>
                  <a:gd name="connsiteX3" fmla="*/ 289403 w 571820"/>
                  <a:gd name="connsiteY3" fmla="*/ 0 h 1316717"/>
                  <a:gd name="connsiteX4" fmla="*/ 289403 w 571820"/>
                  <a:gd name="connsiteY4" fmla="*/ 6349 h 1316717"/>
                  <a:gd name="connsiteX5" fmla="*/ 309203 w 571820"/>
                  <a:gd name="connsiteY5" fmla="*/ 24345 h 1316717"/>
                  <a:gd name="connsiteX6" fmla="*/ 571820 w 571820"/>
                  <a:gd name="connsiteY6" fmla="*/ 658359 h 1316717"/>
                  <a:gd name="connsiteX7" fmla="*/ 309203 w 571820"/>
                  <a:gd name="connsiteY7" fmla="*/ 1292372 h 1316717"/>
                  <a:gd name="connsiteX8" fmla="*/ 289403 w 571820"/>
                  <a:gd name="connsiteY8" fmla="*/ 1310368 h 1316717"/>
                  <a:gd name="connsiteX9" fmla="*/ 289403 w 571820"/>
                  <a:gd name="connsiteY9" fmla="*/ 1316717 h 1316717"/>
                  <a:gd name="connsiteX10" fmla="*/ 287393 w 571820"/>
                  <a:gd name="connsiteY10" fmla="*/ 1314890 h 1316717"/>
                  <a:gd name="connsiteX11" fmla="*/ 285910 w 571820"/>
                  <a:gd name="connsiteY11" fmla="*/ 1313542 h 1316717"/>
                  <a:gd name="connsiteX12" fmla="*/ 282417 w 571820"/>
                  <a:gd name="connsiteY12" fmla="*/ 1316717 h 1316717"/>
                  <a:gd name="connsiteX13" fmla="*/ 282417 w 571820"/>
                  <a:gd name="connsiteY13" fmla="*/ 1310367 h 1316717"/>
                  <a:gd name="connsiteX14" fmla="*/ 262617 w 571820"/>
                  <a:gd name="connsiteY14" fmla="*/ 1292372 h 1316717"/>
                  <a:gd name="connsiteX15" fmla="*/ 0 w 571820"/>
                  <a:gd name="connsiteY15" fmla="*/ 658358 h 1316717"/>
                  <a:gd name="connsiteX16" fmla="*/ 262617 w 571820"/>
                  <a:gd name="connsiteY16" fmla="*/ 24345 h 1316717"/>
                  <a:gd name="connsiteX0" fmla="*/ 262617 w 571820"/>
                  <a:gd name="connsiteY0" fmla="*/ 24345 h 1316717"/>
                  <a:gd name="connsiteX1" fmla="*/ 285910 w 571820"/>
                  <a:gd name="connsiteY1" fmla="*/ 3175 h 1316717"/>
                  <a:gd name="connsiteX2" fmla="*/ 287393 w 571820"/>
                  <a:gd name="connsiteY2" fmla="*/ 1827 h 1316717"/>
                  <a:gd name="connsiteX3" fmla="*/ 289403 w 571820"/>
                  <a:gd name="connsiteY3" fmla="*/ 0 h 1316717"/>
                  <a:gd name="connsiteX4" fmla="*/ 309203 w 571820"/>
                  <a:gd name="connsiteY4" fmla="*/ 24345 h 1316717"/>
                  <a:gd name="connsiteX5" fmla="*/ 571820 w 571820"/>
                  <a:gd name="connsiteY5" fmla="*/ 658359 h 1316717"/>
                  <a:gd name="connsiteX6" fmla="*/ 309203 w 571820"/>
                  <a:gd name="connsiteY6" fmla="*/ 1292372 h 1316717"/>
                  <a:gd name="connsiteX7" fmla="*/ 289403 w 571820"/>
                  <a:gd name="connsiteY7" fmla="*/ 1310368 h 1316717"/>
                  <a:gd name="connsiteX8" fmla="*/ 289403 w 571820"/>
                  <a:gd name="connsiteY8" fmla="*/ 1316717 h 1316717"/>
                  <a:gd name="connsiteX9" fmla="*/ 287393 w 571820"/>
                  <a:gd name="connsiteY9" fmla="*/ 1314890 h 1316717"/>
                  <a:gd name="connsiteX10" fmla="*/ 285910 w 571820"/>
                  <a:gd name="connsiteY10" fmla="*/ 1313542 h 1316717"/>
                  <a:gd name="connsiteX11" fmla="*/ 282417 w 571820"/>
                  <a:gd name="connsiteY11" fmla="*/ 1316717 h 1316717"/>
                  <a:gd name="connsiteX12" fmla="*/ 282417 w 571820"/>
                  <a:gd name="connsiteY12" fmla="*/ 1310367 h 1316717"/>
                  <a:gd name="connsiteX13" fmla="*/ 262617 w 571820"/>
                  <a:gd name="connsiteY13" fmla="*/ 1292372 h 1316717"/>
                  <a:gd name="connsiteX14" fmla="*/ 0 w 571820"/>
                  <a:gd name="connsiteY14" fmla="*/ 658358 h 1316717"/>
                  <a:gd name="connsiteX15" fmla="*/ 262617 w 571820"/>
                  <a:gd name="connsiteY15" fmla="*/ 24345 h 1316717"/>
                  <a:gd name="connsiteX0" fmla="*/ 262617 w 571820"/>
                  <a:gd name="connsiteY0" fmla="*/ 22518 h 1314890"/>
                  <a:gd name="connsiteX1" fmla="*/ 285910 w 571820"/>
                  <a:gd name="connsiteY1" fmla="*/ 1348 h 1314890"/>
                  <a:gd name="connsiteX2" fmla="*/ 287393 w 571820"/>
                  <a:gd name="connsiteY2" fmla="*/ 0 h 1314890"/>
                  <a:gd name="connsiteX3" fmla="*/ 309203 w 571820"/>
                  <a:gd name="connsiteY3" fmla="*/ 22518 h 1314890"/>
                  <a:gd name="connsiteX4" fmla="*/ 571820 w 571820"/>
                  <a:gd name="connsiteY4" fmla="*/ 656532 h 1314890"/>
                  <a:gd name="connsiteX5" fmla="*/ 309203 w 571820"/>
                  <a:gd name="connsiteY5" fmla="*/ 1290545 h 1314890"/>
                  <a:gd name="connsiteX6" fmla="*/ 289403 w 571820"/>
                  <a:gd name="connsiteY6" fmla="*/ 1308541 h 1314890"/>
                  <a:gd name="connsiteX7" fmla="*/ 289403 w 571820"/>
                  <a:gd name="connsiteY7" fmla="*/ 1314890 h 1314890"/>
                  <a:gd name="connsiteX8" fmla="*/ 287393 w 571820"/>
                  <a:gd name="connsiteY8" fmla="*/ 1313063 h 1314890"/>
                  <a:gd name="connsiteX9" fmla="*/ 285910 w 571820"/>
                  <a:gd name="connsiteY9" fmla="*/ 1311715 h 1314890"/>
                  <a:gd name="connsiteX10" fmla="*/ 282417 w 571820"/>
                  <a:gd name="connsiteY10" fmla="*/ 1314890 h 1314890"/>
                  <a:gd name="connsiteX11" fmla="*/ 282417 w 571820"/>
                  <a:gd name="connsiteY11" fmla="*/ 1308540 h 1314890"/>
                  <a:gd name="connsiteX12" fmla="*/ 262617 w 571820"/>
                  <a:gd name="connsiteY12" fmla="*/ 1290545 h 1314890"/>
                  <a:gd name="connsiteX13" fmla="*/ 0 w 571820"/>
                  <a:gd name="connsiteY13" fmla="*/ 656531 h 1314890"/>
                  <a:gd name="connsiteX14" fmla="*/ 262617 w 571820"/>
                  <a:gd name="connsiteY14" fmla="*/ 22518 h 1314890"/>
                  <a:gd name="connsiteX0" fmla="*/ 262617 w 571820"/>
                  <a:gd name="connsiteY0" fmla="*/ 21170 h 1313542"/>
                  <a:gd name="connsiteX1" fmla="*/ 285910 w 571820"/>
                  <a:gd name="connsiteY1" fmla="*/ 0 h 1313542"/>
                  <a:gd name="connsiteX2" fmla="*/ 309203 w 571820"/>
                  <a:gd name="connsiteY2" fmla="*/ 21170 h 1313542"/>
                  <a:gd name="connsiteX3" fmla="*/ 571820 w 571820"/>
                  <a:gd name="connsiteY3" fmla="*/ 655184 h 1313542"/>
                  <a:gd name="connsiteX4" fmla="*/ 309203 w 571820"/>
                  <a:gd name="connsiteY4" fmla="*/ 1289197 h 1313542"/>
                  <a:gd name="connsiteX5" fmla="*/ 289403 w 571820"/>
                  <a:gd name="connsiteY5" fmla="*/ 1307193 h 1313542"/>
                  <a:gd name="connsiteX6" fmla="*/ 289403 w 571820"/>
                  <a:gd name="connsiteY6" fmla="*/ 1313542 h 1313542"/>
                  <a:gd name="connsiteX7" fmla="*/ 287393 w 571820"/>
                  <a:gd name="connsiteY7" fmla="*/ 1311715 h 1313542"/>
                  <a:gd name="connsiteX8" fmla="*/ 285910 w 571820"/>
                  <a:gd name="connsiteY8" fmla="*/ 1310367 h 1313542"/>
                  <a:gd name="connsiteX9" fmla="*/ 282417 w 571820"/>
                  <a:gd name="connsiteY9" fmla="*/ 1313542 h 1313542"/>
                  <a:gd name="connsiteX10" fmla="*/ 282417 w 571820"/>
                  <a:gd name="connsiteY10" fmla="*/ 1307192 h 1313542"/>
                  <a:gd name="connsiteX11" fmla="*/ 262617 w 571820"/>
                  <a:gd name="connsiteY11" fmla="*/ 1289197 h 1313542"/>
                  <a:gd name="connsiteX12" fmla="*/ 0 w 571820"/>
                  <a:gd name="connsiteY12" fmla="*/ 655183 h 1313542"/>
                  <a:gd name="connsiteX13" fmla="*/ 262617 w 571820"/>
                  <a:gd name="connsiteY13" fmla="*/ 21170 h 1313542"/>
                  <a:gd name="connsiteX0" fmla="*/ 262617 w 571820"/>
                  <a:gd name="connsiteY0" fmla="*/ 21170 h 1313542"/>
                  <a:gd name="connsiteX1" fmla="*/ 285910 w 571820"/>
                  <a:gd name="connsiteY1" fmla="*/ 0 h 1313542"/>
                  <a:gd name="connsiteX2" fmla="*/ 309203 w 571820"/>
                  <a:gd name="connsiteY2" fmla="*/ 21170 h 1313542"/>
                  <a:gd name="connsiteX3" fmla="*/ 571820 w 571820"/>
                  <a:gd name="connsiteY3" fmla="*/ 655184 h 1313542"/>
                  <a:gd name="connsiteX4" fmla="*/ 309203 w 571820"/>
                  <a:gd name="connsiteY4" fmla="*/ 1289197 h 1313542"/>
                  <a:gd name="connsiteX5" fmla="*/ 289403 w 571820"/>
                  <a:gd name="connsiteY5" fmla="*/ 1307193 h 1313542"/>
                  <a:gd name="connsiteX6" fmla="*/ 289403 w 571820"/>
                  <a:gd name="connsiteY6" fmla="*/ 1313542 h 1313542"/>
                  <a:gd name="connsiteX7" fmla="*/ 287393 w 571820"/>
                  <a:gd name="connsiteY7" fmla="*/ 1311715 h 1313542"/>
                  <a:gd name="connsiteX8" fmla="*/ 285910 w 571820"/>
                  <a:gd name="connsiteY8" fmla="*/ 1310367 h 1313542"/>
                  <a:gd name="connsiteX9" fmla="*/ 282417 w 571820"/>
                  <a:gd name="connsiteY9" fmla="*/ 1313542 h 1313542"/>
                  <a:gd name="connsiteX10" fmla="*/ 262617 w 571820"/>
                  <a:gd name="connsiteY10" fmla="*/ 1289197 h 1313542"/>
                  <a:gd name="connsiteX11" fmla="*/ 0 w 571820"/>
                  <a:gd name="connsiteY11" fmla="*/ 655183 h 1313542"/>
                  <a:gd name="connsiteX12" fmla="*/ 262617 w 571820"/>
                  <a:gd name="connsiteY12" fmla="*/ 21170 h 1313542"/>
                  <a:gd name="connsiteX0" fmla="*/ 262617 w 571820"/>
                  <a:gd name="connsiteY0" fmla="*/ 21170 h 1313542"/>
                  <a:gd name="connsiteX1" fmla="*/ 285910 w 571820"/>
                  <a:gd name="connsiteY1" fmla="*/ 0 h 1313542"/>
                  <a:gd name="connsiteX2" fmla="*/ 309203 w 571820"/>
                  <a:gd name="connsiteY2" fmla="*/ 21170 h 1313542"/>
                  <a:gd name="connsiteX3" fmla="*/ 571820 w 571820"/>
                  <a:gd name="connsiteY3" fmla="*/ 655184 h 1313542"/>
                  <a:gd name="connsiteX4" fmla="*/ 309203 w 571820"/>
                  <a:gd name="connsiteY4" fmla="*/ 1289197 h 1313542"/>
                  <a:gd name="connsiteX5" fmla="*/ 289403 w 571820"/>
                  <a:gd name="connsiteY5" fmla="*/ 1307193 h 1313542"/>
                  <a:gd name="connsiteX6" fmla="*/ 289403 w 571820"/>
                  <a:gd name="connsiteY6" fmla="*/ 1313542 h 1313542"/>
                  <a:gd name="connsiteX7" fmla="*/ 287393 w 571820"/>
                  <a:gd name="connsiteY7" fmla="*/ 1311715 h 1313542"/>
                  <a:gd name="connsiteX8" fmla="*/ 285910 w 571820"/>
                  <a:gd name="connsiteY8" fmla="*/ 1310367 h 1313542"/>
                  <a:gd name="connsiteX9" fmla="*/ 262617 w 571820"/>
                  <a:gd name="connsiteY9" fmla="*/ 1289197 h 1313542"/>
                  <a:gd name="connsiteX10" fmla="*/ 0 w 571820"/>
                  <a:gd name="connsiteY10" fmla="*/ 655183 h 1313542"/>
                  <a:gd name="connsiteX11" fmla="*/ 262617 w 571820"/>
                  <a:gd name="connsiteY11" fmla="*/ 21170 h 1313542"/>
                  <a:gd name="connsiteX0" fmla="*/ 262617 w 571820"/>
                  <a:gd name="connsiteY0" fmla="*/ 21170 h 1313542"/>
                  <a:gd name="connsiteX1" fmla="*/ 285910 w 571820"/>
                  <a:gd name="connsiteY1" fmla="*/ 0 h 1313542"/>
                  <a:gd name="connsiteX2" fmla="*/ 309203 w 571820"/>
                  <a:gd name="connsiteY2" fmla="*/ 21170 h 1313542"/>
                  <a:gd name="connsiteX3" fmla="*/ 571820 w 571820"/>
                  <a:gd name="connsiteY3" fmla="*/ 655184 h 1313542"/>
                  <a:gd name="connsiteX4" fmla="*/ 309203 w 571820"/>
                  <a:gd name="connsiteY4" fmla="*/ 1289197 h 1313542"/>
                  <a:gd name="connsiteX5" fmla="*/ 289403 w 571820"/>
                  <a:gd name="connsiteY5" fmla="*/ 1307193 h 1313542"/>
                  <a:gd name="connsiteX6" fmla="*/ 289403 w 571820"/>
                  <a:gd name="connsiteY6" fmla="*/ 1313542 h 1313542"/>
                  <a:gd name="connsiteX7" fmla="*/ 287393 w 571820"/>
                  <a:gd name="connsiteY7" fmla="*/ 1311715 h 1313542"/>
                  <a:gd name="connsiteX8" fmla="*/ 262617 w 571820"/>
                  <a:gd name="connsiteY8" fmla="*/ 1289197 h 1313542"/>
                  <a:gd name="connsiteX9" fmla="*/ 0 w 571820"/>
                  <a:gd name="connsiteY9" fmla="*/ 655183 h 1313542"/>
                  <a:gd name="connsiteX10" fmla="*/ 262617 w 571820"/>
                  <a:gd name="connsiteY10" fmla="*/ 21170 h 1313542"/>
                  <a:gd name="connsiteX0" fmla="*/ 262617 w 571820"/>
                  <a:gd name="connsiteY0" fmla="*/ 21170 h 1313542"/>
                  <a:gd name="connsiteX1" fmla="*/ 285910 w 571820"/>
                  <a:gd name="connsiteY1" fmla="*/ 0 h 1313542"/>
                  <a:gd name="connsiteX2" fmla="*/ 309203 w 571820"/>
                  <a:gd name="connsiteY2" fmla="*/ 21170 h 1313542"/>
                  <a:gd name="connsiteX3" fmla="*/ 571820 w 571820"/>
                  <a:gd name="connsiteY3" fmla="*/ 655184 h 1313542"/>
                  <a:gd name="connsiteX4" fmla="*/ 309203 w 571820"/>
                  <a:gd name="connsiteY4" fmla="*/ 1289197 h 1313542"/>
                  <a:gd name="connsiteX5" fmla="*/ 289403 w 571820"/>
                  <a:gd name="connsiteY5" fmla="*/ 1307193 h 1313542"/>
                  <a:gd name="connsiteX6" fmla="*/ 289403 w 571820"/>
                  <a:gd name="connsiteY6" fmla="*/ 1313542 h 1313542"/>
                  <a:gd name="connsiteX7" fmla="*/ 262617 w 571820"/>
                  <a:gd name="connsiteY7" fmla="*/ 1289197 h 1313542"/>
                  <a:gd name="connsiteX8" fmla="*/ 0 w 571820"/>
                  <a:gd name="connsiteY8" fmla="*/ 655183 h 1313542"/>
                  <a:gd name="connsiteX9" fmla="*/ 262617 w 571820"/>
                  <a:gd name="connsiteY9" fmla="*/ 21170 h 1313542"/>
                  <a:gd name="connsiteX0" fmla="*/ 262617 w 571820"/>
                  <a:gd name="connsiteY0" fmla="*/ 21170 h 1364739"/>
                  <a:gd name="connsiteX1" fmla="*/ 285910 w 571820"/>
                  <a:gd name="connsiteY1" fmla="*/ 0 h 1364739"/>
                  <a:gd name="connsiteX2" fmla="*/ 309203 w 571820"/>
                  <a:gd name="connsiteY2" fmla="*/ 21170 h 1364739"/>
                  <a:gd name="connsiteX3" fmla="*/ 571820 w 571820"/>
                  <a:gd name="connsiteY3" fmla="*/ 655184 h 1364739"/>
                  <a:gd name="connsiteX4" fmla="*/ 309203 w 571820"/>
                  <a:gd name="connsiteY4" fmla="*/ 1289197 h 1364739"/>
                  <a:gd name="connsiteX5" fmla="*/ 289403 w 571820"/>
                  <a:gd name="connsiteY5" fmla="*/ 1307193 h 1364739"/>
                  <a:gd name="connsiteX6" fmla="*/ 177485 w 571820"/>
                  <a:gd name="connsiteY6" fmla="*/ 1364739 h 1364739"/>
                  <a:gd name="connsiteX7" fmla="*/ 262617 w 571820"/>
                  <a:gd name="connsiteY7" fmla="*/ 1289197 h 1364739"/>
                  <a:gd name="connsiteX8" fmla="*/ 0 w 571820"/>
                  <a:gd name="connsiteY8" fmla="*/ 655183 h 1364739"/>
                  <a:gd name="connsiteX9" fmla="*/ 262617 w 571820"/>
                  <a:gd name="connsiteY9" fmla="*/ 21170 h 1364739"/>
                  <a:gd name="connsiteX0" fmla="*/ 262617 w 571820"/>
                  <a:gd name="connsiteY0" fmla="*/ 21170 h 1364739"/>
                  <a:gd name="connsiteX1" fmla="*/ 285910 w 571820"/>
                  <a:gd name="connsiteY1" fmla="*/ 0 h 1364739"/>
                  <a:gd name="connsiteX2" fmla="*/ 309203 w 571820"/>
                  <a:gd name="connsiteY2" fmla="*/ 21170 h 1364739"/>
                  <a:gd name="connsiteX3" fmla="*/ 571820 w 571820"/>
                  <a:gd name="connsiteY3" fmla="*/ 655184 h 1364739"/>
                  <a:gd name="connsiteX4" fmla="*/ 309203 w 571820"/>
                  <a:gd name="connsiteY4" fmla="*/ 1289197 h 1364739"/>
                  <a:gd name="connsiteX5" fmla="*/ 285832 w 571820"/>
                  <a:gd name="connsiteY5" fmla="*/ 1311956 h 1364739"/>
                  <a:gd name="connsiteX6" fmla="*/ 177485 w 571820"/>
                  <a:gd name="connsiteY6" fmla="*/ 1364739 h 1364739"/>
                  <a:gd name="connsiteX7" fmla="*/ 262617 w 571820"/>
                  <a:gd name="connsiteY7" fmla="*/ 1289197 h 1364739"/>
                  <a:gd name="connsiteX8" fmla="*/ 0 w 571820"/>
                  <a:gd name="connsiteY8" fmla="*/ 655183 h 1364739"/>
                  <a:gd name="connsiteX9" fmla="*/ 262617 w 571820"/>
                  <a:gd name="connsiteY9" fmla="*/ 21170 h 1364739"/>
                  <a:gd name="connsiteX0" fmla="*/ 262617 w 571820"/>
                  <a:gd name="connsiteY0" fmla="*/ 21170 h 1311956"/>
                  <a:gd name="connsiteX1" fmla="*/ 285910 w 571820"/>
                  <a:gd name="connsiteY1" fmla="*/ 0 h 1311956"/>
                  <a:gd name="connsiteX2" fmla="*/ 309203 w 571820"/>
                  <a:gd name="connsiteY2" fmla="*/ 21170 h 1311956"/>
                  <a:gd name="connsiteX3" fmla="*/ 571820 w 571820"/>
                  <a:gd name="connsiteY3" fmla="*/ 655184 h 1311956"/>
                  <a:gd name="connsiteX4" fmla="*/ 309203 w 571820"/>
                  <a:gd name="connsiteY4" fmla="*/ 1289197 h 1311956"/>
                  <a:gd name="connsiteX5" fmla="*/ 285832 w 571820"/>
                  <a:gd name="connsiteY5" fmla="*/ 1311956 h 1311956"/>
                  <a:gd name="connsiteX6" fmla="*/ 262617 w 571820"/>
                  <a:gd name="connsiteY6" fmla="*/ 1289197 h 1311956"/>
                  <a:gd name="connsiteX7" fmla="*/ 0 w 571820"/>
                  <a:gd name="connsiteY7" fmla="*/ 655183 h 1311956"/>
                  <a:gd name="connsiteX8" fmla="*/ 262617 w 571820"/>
                  <a:gd name="connsiteY8" fmla="*/ 21170 h 13119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571820" h="1311956">
                    <a:moveTo>
                      <a:pt x="262617" y="21170"/>
                    </a:moveTo>
                    <a:lnTo>
                      <a:pt x="285910" y="0"/>
                    </a:lnTo>
                    <a:lnTo>
                      <a:pt x="309203" y="21170"/>
                    </a:lnTo>
                    <a:cubicBezTo>
                      <a:pt x="471461" y="183428"/>
                      <a:pt x="571820" y="407586"/>
                      <a:pt x="571820" y="655184"/>
                    </a:cubicBezTo>
                    <a:cubicBezTo>
                      <a:pt x="571820" y="902781"/>
                      <a:pt x="471461" y="1126939"/>
                      <a:pt x="309203" y="1289197"/>
                    </a:cubicBezTo>
                    <a:lnTo>
                      <a:pt x="285832" y="1311956"/>
                    </a:lnTo>
                    <a:lnTo>
                      <a:pt x="262617" y="1289197"/>
                    </a:lnTo>
                    <a:cubicBezTo>
                      <a:pt x="100359" y="1126938"/>
                      <a:pt x="0" y="902781"/>
                      <a:pt x="0" y="655183"/>
                    </a:cubicBezTo>
                    <a:cubicBezTo>
                      <a:pt x="0" y="407586"/>
                      <a:pt x="100359" y="183428"/>
                      <a:pt x="262617" y="21170"/>
                    </a:cubicBezTo>
                    <a:close/>
                  </a:path>
                </a:pathLst>
              </a:custGeom>
              <a:no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19" name="Straight Connector 18">
                <a:extLst>
                  <a:ext uri="{FF2B5EF4-FFF2-40B4-BE49-F238E27FC236}">
                    <a16:creationId xmlns:a16="http://schemas.microsoft.com/office/drawing/2014/main" id="{803A57D6-0C36-4560-A08A-16768551EF6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768695" y="4330454"/>
                <a:ext cx="0" cy="162000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</p:spTree>
    <p:extLst>
      <p:ext uri="{BB962C8B-B14F-4D97-AF65-F5344CB8AC3E}">
        <p14:creationId xmlns:p14="http://schemas.microsoft.com/office/powerpoint/2010/main" val="32270602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EA217A-A229-4751-8D09-0CAD914F62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A9DEA33-60C3-4B28-B3EF-E93D6D46A30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F7D3B28-C66B-4279-AB67-2BC1D01239A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541338" y="6401999"/>
            <a:ext cx="2206625" cy="369332"/>
          </a:xfrm>
          <a:prstGeom prst="rect">
            <a:avLst/>
          </a:prstGeom>
        </p:spPr>
        <p:txBody>
          <a:bodyPr/>
          <a:lstStyle/>
          <a:p>
            <a:fld id="{64F0E216-BA48-4F04-AC4F-645AA0DD6AC6}" type="datetimeFigureOut">
              <a:rPr lang="en-US" smtClean="0"/>
              <a:t>1/19/2021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928FF39-A0DA-4F77-9297-B83C86B575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308350" y="6401999"/>
            <a:ext cx="5575300" cy="369332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9D7D65A-9D4E-42F6-A8BF-1EEAFB1807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42800" y="6401999"/>
            <a:ext cx="2208212" cy="369332"/>
          </a:xfrm>
          <a:prstGeom prst="rect">
            <a:avLst/>
          </a:prstGeom>
        </p:spPr>
        <p:txBody>
          <a:bodyPr/>
          <a:lstStyle/>
          <a:p>
            <a:fld id="{D39607A7-8386-47DB-8578-DDEDD194E5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44791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3017BB-B242-4CC6-887C-83E08CE2D5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9500" y="2252663"/>
            <a:ext cx="4457700" cy="2349500"/>
          </a:xfrm>
        </p:spPr>
        <p:txBody>
          <a:bodyPr anchor="ctr" anchorCtr="0">
            <a:normAutofit/>
          </a:bodyPr>
          <a:lstStyle>
            <a:lvl1pPr algn="ctr">
              <a:defRPr sz="2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6695823-EA83-493F-8FEC-C72B5B9CF2F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654800" y="2252664"/>
            <a:ext cx="4451348" cy="2349500"/>
          </a:xfrm>
        </p:spPr>
        <p:txBody>
          <a:bodyPr anchor="ctr" anchorCtr="0"/>
          <a:lstStyle>
            <a:lvl1pPr marL="0" indent="0">
              <a:buNone/>
              <a:defRPr sz="2400" i="1">
                <a:solidFill>
                  <a:schemeClr val="tx1">
                    <a:alpha val="7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1E08E54-36BB-4AB4-BE1F-5FA8207BEAF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541338" y="6401999"/>
            <a:ext cx="2206625" cy="369332"/>
          </a:xfrm>
          <a:prstGeom prst="rect">
            <a:avLst/>
          </a:prstGeom>
        </p:spPr>
        <p:txBody>
          <a:bodyPr/>
          <a:lstStyle/>
          <a:p>
            <a:fld id="{64F0E216-BA48-4F04-AC4F-645AA0DD6AC6}" type="datetimeFigureOut">
              <a:rPr lang="en-US" smtClean="0"/>
              <a:t>1/19/2021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0453A6A-C55A-40A1-A3BB-DB417047F5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308350" y="6401999"/>
            <a:ext cx="5575300" cy="369332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6D6E656-7AC0-4BD3-AFE5-4B5122E2F2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42800" y="6401999"/>
            <a:ext cx="2208212" cy="369332"/>
          </a:xfrm>
          <a:prstGeom prst="rect">
            <a:avLst/>
          </a:prstGeom>
        </p:spPr>
        <p:txBody>
          <a:bodyPr/>
          <a:lstStyle/>
          <a:p>
            <a:fld id="{D39607A7-8386-47DB-8578-DDEDD194E5D4}" type="slidenum">
              <a:rPr lang="en-US" smtClean="0"/>
              <a:t>‹#›</a:t>
            </a:fld>
            <a:endParaRPr lang="en-US"/>
          </a:p>
        </p:txBody>
      </p:sp>
      <p:grpSp>
        <p:nvGrpSpPr>
          <p:cNvPr id="20" name="Group 19">
            <a:extLst>
              <a:ext uri="{FF2B5EF4-FFF2-40B4-BE49-F238E27FC236}">
                <a16:creationId xmlns:a16="http://schemas.microsoft.com/office/drawing/2014/main" id="{E9ABE19D-0B51-4388-93D1-0CD6B767115D}"/>
              </a:ext>
            </a:extLst>
          </p:cNvPr>
          <p:cNvGrpSpPr/>
          <p:nvPr/>
        </p:nvGrpSpPr>
        <p:grpSpPr>
          <a:xfrm>
            <a:off x="999771" y="932104"/>
            <a:ext cx="913428" cy="1032464"/>
            <a:chOff x="999771" y="932104"/>
            <a:chExt cx="913428" cy="1032464"/>
          </a:xfrm>
        </p:grpSpPr>
        <p:grpSp>
          <p:nvGrpSpPr>
            <p:cNvPr id="21" name="Group 20">
              <a:extLst>
                <a:ext uri="{FF2B5EF4-FFF2-40B4-BE49-F238E27FC236}">
                  <a16:creationId xmlns:a16="http://schemas.microsoft.com/office/drawing/2014/main" id="{46226ED6-7133-4222-9552-0EA4B1B3C9FB}"/>
                </a:ext>
              </a:extLst>
            </p:cNvPr>
            <p:cNvGrpSpPr/>
            <p:nvPr/>
          </p:nvGrpSpPr>
          <p:grpSpPr>
            <a:xfrm rot="8100000" flipV="1">
              <a:off x="1047457" y="1290386"/>
              <a:ext cx="865742" cy="628383"/>
              <a:chOff x="558167" y="958515"/>
              <a:chExt cx="865742" cy="628383"/>
            </a:xfrm>
            <a:solidFill>
              <a:schemeClr val="accent3"/>
            </a:solidFill>
          </p:grpSpPr>
          <p:sp>
            <p:nvSpPr>
              <p:cNvPr id="28" name="Freeform: Shape 27">
                <a:extLst>
                  <a:ext uri="{FF2B5EF4-FFF2-40B4-BE49-F238E27FC236}">
                    <a16:creationId xmlns:a16="http://schemas.microsoft.com/office/drawing/2014/main" id="{BE810E40-D42F-4034-93BA-54446465D20B}"/>
                  </a:ext>
                </a:extLst>
              </p:cNvPr>
              <p:cNvSpPr/>
              <p:nvPr/>
            </p:nvSpPr>
            <p:spPr>
              <a:xfrm rot="8100000" flipH="1">
                <a:off x="558167" y="1122160"/>
                <a:ext cx="464738" cy="464738"/>
              </a:xfrm>
              <a:custGeom>
                <a:avLst/>
                <a:gdLst>
                  <a:gd name="connsiteX0" fmla="*/ 446142 w 464738"/>
                  <a:gd name="connsiteY0" fmla="*/ 464738 h 464738"/>
                  <a:gd name="connsiteX1" fmla="*/ 130673 w 464738"/>
                  <a:gd name="connsiteY1" fmla="*/ 334066 h 464738"/>
                  <a:gd name="connsiteX2" fmla="*/ 0 w 464738"/>
                  <a:gd name="connsiteY2" fmla="*/ 18596 h 464738"/>
                  <a:gd name="connsiteX3" fmla="*/ 836 w 464738"/>
                  <a:gd name="connsiteY3" fmla="*/ 1089 h 464738"/>
                  <a:gd name="connsiteX4" fmla="*/ 606 w 464738"/>
                  <a:gd name="connsiteY4" fmla="*/ 859 h 464738"/>
                  <a:gd name="connsiteX5" fmla="*/ 848 w 464738"/>
                  <a:gd name="connsiteY5" fmla="*/ 848 h 464738"/>
                  <a:gd name="connsiteX6" fmla="*/ 859 w 464738"/>
                  <a:gd name="connsiteY6" fmla="*/ 606 h 464738"/>
                  <a:gd name="connsiteX7" fmla="*/ 1089 w 464738"/>
                  <a:gd name="connsiteY7" fmla="*/ 836 h 464738"/>
                  <a:gd name="connsiteX8" fmla="*/ 18596 w 464738"/>
                  <a:gd name="connsiteY8" fmla="*/ 0 h 464738"/>
                  <a:gd name="connsiteX9" fmla="*/ 334066 w 464738"/>
                  <a:gd name="connsiteY9" fmla="*/ 130672 h 464738"/>
                  <a:gd name="connsiteX10" fmla="*/ 464738 w 464738"/>
                  <a:gd name="connsiteY10" fmla="*/ 446142 h 464738"/>
                  <a:gd name="connsiteX11" fmla="*/ 463902 w 464738"/>
                  <a:gd name="connsiteY11" fmla="*/ 463650 h 464738"/>
                  <a:gd name="connsiteX12" fmla="*/ 464132 w 464738"/>
                  <a:gd name="connsiteY12" fmla="*/ 463880 h 464738"/>
                  <a:gd name="connsiteX13" fmla="*/ 463891 w 464738"/>
                  <a:gd name="connsiteY13" fmla="*/ 463892 h 464738"/>
                  <a:gd name="connsiteX14" fmla="*/ 463879 w 464738"/>
                  <a:gd name="connsiteY14" fmla="*/ 464132 h 464738"/>
                  <a:gd name="connsiteX15" fmla="*/ 463650 w 464738"/>
                  <a:gd name="connsiteY15" fmla="*/ 463903 h 46473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</a:cxnLst>
                <a:rect l="l" t="t" r="r" b="b"/>
                <a:pathLst>
                  <a:path w="464738" h="464738">
                    <a:moveTo>
                      <a:pt x="446142" y="464738"/>
                    </a:moveTo>
                    <a:cubicBezTo>
                      <a:pt x="331965" y="464738"/>
                      <a:pt x="217787" y="421181"/>
                      <a:pt x="130673" y="334066"/>
                    </a:cubicBezTo>
                    <a:cubicBezTo>
                      <a:pt x="43558" y="246952"/>
                      <a:pt x="1" y="132774"/>
                      <a:pt x="0" y="18596"/>
                    </a:cubicBezTo>
                    <a:lnTo>
                      <a:pt x="836" y="1089"/>
                    </a:lnTo>
                    <a:lnTo>
                      <a:pt x="606" y="859"/>
                    </a:lnTo>
                    <a:lnTo>
                      <a:pt x="848" y="848"/>
                    </a:lnTo>
                    <a:lnTo>
                      <a:pt x="859" y="606"/>
                    </a:lnTo>
                    <a:lnTo>
                      <a:pt x="1089" y="836"/>
                    </a:lnTo>
                    <a:lnTo>
                      <a:pt x="18596" y="0"/>
                    </a:lnTo>
                    <a:cubicBezTo>
                      <a:pt x="132774" y="0"/>
                      <a:pt x="246951" y="43557"/>
                      <a:pt x="334066" y="130672"/>
                    </a:cubicBezTo>
                    <a:cubicBezTo>
                      <a:pt x="421181" y="217787"/>
                      <a:pt x="464738" y="331964"/>
                      <a:pt x="464738" y="446142"/>
                    </a:cubicBezTo>
                    <a:lnTo>
                      <a:pt x="463902" y="463650"/>
                    </a:lnTo>
                    <a:lnTo>
                      <a:pt x="464132" y="463880"/>
                    </a:lnTo>
                    <a:lnTo>
                      <a:pt x="463891" y="463892"/>
                    </a:lnTo>
                    <a:lnTo>
                      <a:pt x="463879" y="464132"/>
                    </a:lnTo>
                    <a:lnTo>
                      <a:pt x="463650" y="463903"/>
                    </a:lnTo>
                    <a:close/>
                  </a:path>
                </a:pathLst>
              </a:custGeom>
              <a:solidFill>
                <a:schemeClr val="accent4">
                  <a:alpha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29" name="Freeform: Shape 28">
                <a:extLst>
                  <a:ext uri="{FF2B5EF4-FFF2-40B4-BE49-F238E27FC236}">
                    <a16:creationId xmlns:a16="http://schemas.microsoft.com/office/drawing/2014/main" id="{60F6BFC2-CA89-42B8-8A5A-E9F26BA87FBB}"/>
                  </a:ext>
                </a:extLst>
              </p:cNvPr>
              <p:cNvSpPr/>
              <p:nvPr/>
            </p:nvSpPr>
            <p:spPr>
              <a:xfrm rot="5400000" flipH="1">
                <a:off x="959170" y="958515"/>
                <a:ext cx="464739" cy="464739"/>
              </a:xfrm>
              <a:custGeom>
                <a:avLst/>
                <a:gdLst>
                  <a:gd name="connsiteX0" fmla="*/ 464132 w 464739"/>
                  <a:gd name="connsiteY0" fmla="*/ 463881 h 464739"/>
                  <a:gd name="connsiteX1" fmla="*/ 463891 w 464739"/>
                  <a:gd name="connsiteY1" fmla="*/ 463892 h 464739"/>
                  <a:gd name="connsiteX2" fmla="*/ 463880 w 464739"/>
                  <a:gd name="connsiteY2" fmla="*/ 464132 h 464739"/>
                  <a:gd name="connsiteX3" fmla="*/ 463651 w 464739"/>
                  <a:gd name="connsiteY3" fmla="*/ 463904 h 464739"/>
                  <a:gd name="connsiteX4" fmla="*/ 446142 w 464739"/>
                  <a:gd name="connsiteY4" fmla="*/ 464739 h 464739"/>
                  <a:gd name="connsiteX5" fmla="*/ 130673 w 464739"/>
                  <a:gd name="connsiteY5" fmla="*/ 334067 h 464739"/>
                  <a:gd name="connsiteX6" fmla="*/ 0 w 464739"/>
                  <a:gd name="connsiteY6" fmla="*/ 18597 h 464739"/>
                  <a:gd name="connsiteX7" fmla="*/ 836 w 464739"/>
                  <a:gd name="connsiteY7" fmla="*/ 1089 h 464739"/>
                  <a:gd name="connsiteX8" fmla="*/ 607 w 464739"/>
                  <a:gd name="connsiteY8" fmla="*/ 859 h 464739"/>
                  <a:gd name="connsiteX9" fmla="*/ 848 w 464739"/>
                  <a:gd name="connsiteY9" fmla="*/ 848 h 464739"/>
                  <a:gd name="connsiteX10" fmla="*/ 859 w 464739"/>
                  <a:gd name="connsiteY10" fmla="*/ 607 h 464739"/>
                  <a:gd name="connsiteX11" fmla="*/ 1089 w 464739"/>
                  <a:gd name="connsiteY11" fmla="*/ 836 h 464739"/>
                  <a:gd name="connsiteX12" fmla="*/ 18597 w 464739"/>
                  <a:gd name="connsiteY12" fmla="*/ 0 h 464739"/>
                  <a:gd name="connsiteX13" fmla="*/ 334067 w 464739"/>
                  <a:gd name="connsiteY13" fmla="*/ 130672 h 464739"/>
                  <a:gd name="connsiteX14" fmla="*/ 464739 w 464739"/>
                  <a:gd name="connsiteY14" fmla="*/ 446142 h 464739"/>
                  <a:gd name="connsiteX15" fmla="*/ 463903 w 464739"/>
                  <a:gd name="connsiteY15" fmla="*/ 463652 h 46473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</a:cxnLst>
                <a:rect l="l" t="t" r="r" b="b"/>
                <a:pathLst>
                  <a:path w="464739" h="464739">
                    <a:moveTo>
                      <a:pt x="464132" y="463881"/>
                    </a:moveTo>
                    <a:lnTo>
                      <a:pt x="463891" y="463892"/>
                    </a:lnTo>
                    <a:lnTo>
                      <a:pt x="463880" y="464132"/>
                    </a:lnTo>
                    <a:lnTo>
                      <a:pt x="463651" y="463904"/>
                    </a:lnTo>
                    <a:lnTo>
                      <a:pt x="446142" y="464739"/>
                    </a:lnTo>
                    <a:cubicBezTo>
                      <a:pt x="331965" y="464739"/>
                      <a:pt x="217787" y="421182"/>
                      <a:pt x="130673" y="334067"/>
                    </a:cubicBezTo>
                    <a:cubicBezTo>
                      <a:pt x="43558" y="246953"/>
                      <a:pt x="1" y="132775"/>
                      <a:pt x="0" y="18597"/>
                    </a:cubicBezTo>
                    <a:lnTo>
                      <a:pt x="836" y="1089"/>
                    </a:lnTo>
                    <a:lnTo>
                      <a:pt x="607" y="859"/>
                    </a:lnTo>
                    <a:lnTo>
                      <a:pt x="848" y="848"/>
                    </a:lnTo>
                    <a:lnTo>
                      <a:pt x="859" y="607"/>
                    </a:lnTo>
                    <a:lnTo>
                      <a:pt x="1089" y="836"/>
                    </a:lnTo>
                    <a:lnTo>
                      <a:pt x="18597" y="0"/>
                    </a:lnTo>
                    <a:cubicBezTo>
                      <a:pt x="132775" y="0"/>
                      <a:pt x="246952" y="43557"/>
                      <a:pt x="334067" y="130672"/>
                    </a:cubicBezTo>
                    <a:cubicBezTo>
                      <a:pt x="421182" y="217787"/>
                      <a:pt x="464739" y="331964"/>
                      <a:pt x="464739" y="446142"/>
                    </a:cubicBezTo>
                    <a:lnTo>
                      <a:pt x="463903" y="463652"/>
                    </a:lnTo>
                    <a:close/>
                  </a:path>
                </a:pathLst>
              </a:custGeom>
              <a:solidFill>
                <a:schemeClr val="accent4">
                  <a:alpha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>
                  <a:solidFill>
                    <a:schemeClr val="tx1"/>
                  </a:solidFill>
                </a:endParaRPr>
              </a:p>
            </p:txBody>
          </p:sp>
        </p:grpSp>
        <p:grpSp>
          <p:nvGrpSpPr>
            <p:cNvPr id="22" name="Group 21">
              <a:extLst>
                <a:ext uri="{FF2B5EF4-FFF2-40B4-BE49-F238E27FC236}">
                  <a16:creationId xmlns:a16="http://schemas.microsoft.com/office/drawing/2014/main" id="{1CA36485-DC1D-48C9-91B2-425DBC66D471}"/>
                </a:ext>
              </a:extLst>
            </p:cNvPr>
            <p:cNvGrpSpPr/>
            <p:nvPr/>
          </p:nvGrpSpPr>
          <p:grpSpPr>
            <a:xfrm rot="10800000" flipH="1" flipV="1">
              <a:off x="999771" y="932104"/>
              <a:ext cx="864005" cy="1032464"/>
              <a:chOff x="2207971" y="2384401"/>
              <a:chExt cx="864005" cy="1032464"/>
            </a:xfrm>
          </p:grpSpPr>
          <p:sp>
            <p:nvSpPr>
              <p:cNvPr id="23" name="Freeform: Shape 22">
                <a:extLst>
                  <a:ext uri="{FF2B5EF4-FFF2-40B4-BE49-F238E27FC236}">
                    <a16:creationId xmlns:a16="http://schemas.microsoft.com/office/drawing/2014/main" id="{0ACF276E-196C-4923-B7D1-48A8E6A1669C}"/>
                  </a:ext>
                </a:extLst>
              </p:cNvPr>
              <p:cNvSpPr/>
              <p:nvPr/>
            </p:nvSpPr>
            <p:spPr>
              <a:xfrm rot="13500000">
                <a:off x="2207971" y="2856305"/>
                <a:ext cx="464739" cy="464739"/>
              </a:xfrm>
              <a:custGeom>
                <a:avLst/>
                <a:gdLst>
                  <a:gd name="connsiteX0" fmla="*/ 464132 w 464739"/>
                  <a:gd name="connsiteY0" fmla="*/ 463881 h 464739"/>
                  <a:gd name="connsiteX1" fmla="*/ 463891 w 464739"/>
                  <a:gd name="connsiteY1" fmla="*/ 463892 h 464739"/>
                  <a:gd name="connsiteX2" fmla="*/ 463880 w 464739"/>
                  <a:gd name="connsiteY2" fmla="*/ 464132 h 464739"/>
                  <a:gd name="connsiteX3" fmla="*/ 463651 w 464739"/>
                  <a:gd name="connsiteY3" fmla="*/ 463904 h 464739"/>
                  <a:gd name="connsiteX4" fmla="*/ 446142 w 464739"/>
                  <a:gd name="connsiteY4" fmla="*/ 464739 h 464739"/>
                  <a:gd name="connsiteX5" fmla="*/ 130673 w 464739"/>
                  <a:gd name="connsiteY5" fmla="*/ 334067 h 464739"/>
                  <a:gd name="connsiteX6" fmla="*/ 0 w 464739"/>
                  <a:gd name="connsiteY6" fmla="*/ 18597 h 464739"/>
                  <a:gd name="connsiteX7" fmla="*/ 836 w 464739"/>
                  <a:gd name="connsiteY7" fmla="*/ 1089 h 464739"/>
                  <a:gd name="connsiteX8" fmla="*/ 607 w 464739"/>
                  <a:gd name="connsiteY8" fmla="*/ 859 h 464739"/>
                  <a:gd name="connsiteX9" fmla="*/ 848 w 464739"/>
                  <a:gd name="connsiteY9" fmla="*/ 848 h 464739"/>
                  <a:gd name="connsiteX10" fmla="*/ 859 w 464739"/>
                  <a:gd name="connsiteY10" fmla="*/ 607 h 464739"/>
                  <a:gd name="connsiteX11" fmla="*/ 1089 w 464739"/>
                  <a:gd name="connsiteY11" fmla="*/ 836 h 464739"/>
                  <a:gd name="connsiteX12" fmla="*/ 18597 w 464739"/>
                  <a:gd name="connsiteY12" fmla="*/ 0 h 464739"/>
                  <a:gd name="connsiteX13" fmla="*/ 334067 w 464739"/>
                  <a:gd name="connsiteY13" fmla="*/ 130672 h 464739"/>
                  <a:gd name="connsiteX14" fmla="*/ 464739 w 464739"/>
                  <a:gd name="connsiteY14" fmla="*/ 446142 h 464739"/>
                  <a:gd name="connsiteX15" fmla="*/ 463903 w 464739"/>
                  <a:gd name="connsiteY15" fmla="*/ 463652 h 46473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</a:cxnLst>
                <a:rect l="l" t="t" r="r" b="b"/>
                <a:pathLst>
                  <a:path w="464739" h="464739">
                    <a:moveTo>
                      <a:pt x="464132" y="463881"/>
                    </a:moveTo>
                    <a:lnTo>
                      <a:pt x="463891" y="463892"/>
                    </a:lnTo>
                    <a:lnTo>
                      <a:pt x="463880" y="464132"/>
                    </a:lnTo>
                    <a:lnTo>
                      <a:pt x="463651" y="463904"/>
                    </a:lnTo>
                    <a:lnTo>
                      <a:pt x="446142" y="464739"/>
                    </a:lnTo>
                    <a:cubicBezTo>
                      <a:pt x="331965" y="464739"/>
                      <a:pt x="217787" y="421182"/>
                      <a:pt x="130673" y="334067"/>
                    </a:cubicBezTo>
                    <a:cubicBezTo>
                      <a:pt x="43558" y="246953"/>
                      <a:pt x="1" y="132775"/>
                      <a:pt x="0" y="18597"/>
                    </a:cubicBezTo>
                    <a:lnTo>
                      <a:pt x="836" y="1089"/>
                    </a:lnTo>
                    <a:lnTo>
                      <a:pt x="607" y="859"/>
                    </a:lnTo>
                    <a:lnTo>
                      <a:pt x="848" y="848"/>
                    </a:lnTo>
                    <a:lnTo>
                      <a:pt x="859" y="607"/>
                    </a:lnTo>
                    <a:lnTo>
                      <a:pt x="1089" y="836"/>
                    </a:lnTo>
                    <a:lnTo>
                      <a:pt x="18597" y="0"/>
                    </a:lnTo>
                    <a:cubicBezTo>
                      <a:pt x="132775" y="0"/>
                      <a:pt x="246952" y="43557"/>
                      <a:pt x="334067" y="130672"/>
                    </a:cubicBezTo>
                    <a:cubicBezTo>
                      <a:pt x="421182" y="217787"/>
                      <a:pt x="464739" y="331964"/>
                      <a:pt x="464739" y="446142"/>
                    </a:cubicBezTo>
                    <a:lnTo>
                      <a:pt x="463903" y="463652"/>
                    </a:lnTo>
                    <a:close/>
                  </a:path>
                </a:pathLst>
              </a:custGeom>
              <a:no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24" name="Freeform: Shape 23">
                <a:extLst>
                  <a:ext uri="{FF2B5EF4-FFF2-40B4-BE49-F238E27FC236}">
                    <a16:creationId xmlns:a16="http://schemas.microsoft.com/office/drawing/2014/main" id="{FFE3686C-DFF6-4995-81B8-FA38F5BB0401}"/>
                  </a:ext>
                </a:extLst>
              </p:cNvPr>
              <p:cNvSpPr/>
              <p:nvPr/>
            </p:nvSpPr>
            <p:spPr>
              <a:xfrm rot="10800000">
                <a:off x="2607238" y="2688467"/>
                <a:ext cx="464738" cy="464738"/>
              </a:xfrm>
              <a:custGeom>
                <a:avLst/>
                <a:gdLst>
                  <a:gd name="connsiteX0" fmla="*/ 446142 w 464738"/>
                  <a:gd name="connsiteY0" fmla="*/ 464738 h 464738"/>
                  <a:gd name="connsiteX1" fmla="*/ 130673 w 464738"/>
                  <a:gd name="connsiteY1" fmla="*/ 334066 h 464738"/>
                  <a:gd name="connsiteX2" fmla="*/ 0 w 464738"/>
                  <a:gd name="connsiteY2" fmla="*/ 18596 h 464738"/>
                  <a:gd name="connsiteX3" fmla="*/ 836 w 464738"/>
                  <a:gd name="connsiteY3" fmla="*/ 1089 h 464738"/>
                  <a:gd name="connsiteX4" fmla="*/ 606 w 464738"/>
                  <a:gd name="connsiteY4" fmla="*/ 859 h 464738"/>
                  <a:gd name="connsiteX5" fmla="*/ 848 w 464738"/>
                  <a:gd name="connsiteY5" fmla="*/ 848 h 464738"/>
                  <a:gd name="connsiteX6" fmla="*/ 859 w 464738"/>
                  <a:gd name="connsiteY6" fmla="*/ 606 h 464738"/>
                  <a:gd name="connsiteX7" fmla="*/ 1089 w 464738"/>
                  <a:gd name="connsiteY7" fmla="*/ 836 h 464738"/>
                  <a:gd name="connsiteX8" fmla="*/ 18596 w 464738"/>
                  <a:gd name="connsiteY8" fmla="*/ 0 h 464738"/>
                  <a:gd name="connsiteX9" fmla="*/ 334066 w 464738"/>
                  <a:gd name="connsiteY9" fmla="*/ 130672 h 464738"/>
                  <a:gd name="connsiteX10" fmla="*/ 464738 w 464738"/>
                  <a:gd name="connsiteY10" fmla="*/ 446142 h 464738"/>
                  <a:gd name="connsiteX11" fmla="*/ 463902 w 464738"/>
                  <a:gd name="connsiteY11" fmla="*/ 463650 h 464738"/>
                  <a:gd name="connsiteX12" fmla="*/ 464132 w 464738"/>
                  <a:gd name="connsiteY12" fmla="*/ 463880 h 464738"/>
                  <a:gd name="connsiteX13" fmla="*/ 463891 w 464738"/>
                  <a:gd name="connsiteY13" fmla="*/ 463892 h 464738"/>
                  <a:gd name="connsiteX14" fmla="*/ 463879 w 464738"/>
                  <a:gd name="connsiteY14" fmla="*/ 464132 h 464738"/>
                  <a:gd name="connsiteX15" fmla="*/ 463650 w 464738"/>
                  <a:gd name="connsiteY15" fmla="*/ 463903 h 46473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</a:cxnLst>
                <a:rect l="l" t="t" r="r" b="b"/>
                <a:pathLst>
                  <a:path w="464738" h="464738">
                    <a:moveTo>
                      <a:pt x="446142" y="464738"/>
                    </a:moveTo>
                    <a:cubicBezTo>
                      <a:pt x="331965" y="464738"/>
                      <a:pt x="217787" y="421181"/>
                      <a:pt x="130673" y="334066"/>
                    </a:cubicBezTo>
                    <a:cubicBezTo>
                      <a:pt x="43558" y="246952"/>
                      <a:pt x="1" y="132774"/>
                      <a:pt x="0" y="18596"/>
                    </a:cubicBezTo>
                    <a:lnTo>
                      <a:pt x="836" y="1089"/>
                    </a:lnTo>
                    <a:lnTo>
                      <a:pt x="606" y="859"/>
                    </a:lnTo>
                    <a:lnTo>
                      <a:pt x="848" y="848"/>
                    </a:lnTo>
                    <a:lnTo>
                      <a:pt x="859" y="606"/>
                    </a:lnTo>
                    <a:lnTo>
                      <a:pt x="1089" y="836"/>
                    </a:lnTo>
                    <a:lnTo>
                      <a:pt x="18596" y="0"/>
                    </a:lnTo>
                    <a:cubicBezTo>
                      <a:pt x="132774" y="0"/>
                      <a:pt x="246951" y="43557"/>
                      <a:pt x="334066" y="130672"/>
                    </a:cubicBezTo>
                    <a:cubicBezTo>
                      <a:pt x="421181" y="217787"/>
                      <a:pt x="464738" y="331964"/>
                      <a:pt x="464738" y="446142"/>
                    </a:cubicBezTo>
                    <a:lnTo>
                      <a:pt x="463902" y="463650"/>
                    </a:lnTo>
                    <a:lnTo>
                      <a:pt x="464132" y="463880"/>
                    </a:lnTo>
                    <a:lnTo>
                      <a:pt x="463891" y="463892"/>
                    </a:lnTo>
                    <a:lnTo>
                      <a:pt x="463879" y="464132"/>
                    </a:lnTo>
                    <a:lnTo>
                      <a:pt x="463650" y="463903"/>
                    </a:lnTo>
                    <a:close/>
                  </a:path>
                </a:pathLst>
              </a:custGeom>
              <a:no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chemeClr val="tx1"/>
                  </a:solidFill>
                </a:endParaRPr>
              </a:p>
            </p:txBody>
          </p:sp>
          <p:grpSp>
            <p:nvGrpSpPr>
              <p:cNvPr id="25" name="Group 24">
                <a:extLst>
                  <a:ext uri="{FF2B5EF4-FFF2-40B4-BE49-F238E27FC236}">
                    <a16:creationId xmlns:a16="http://schemas.microsoft.com/office/drawing/2014/main" id="{9DCBF653-CCB9-47B2-9DD9-68847A45D82D}"/>
                  </a:ext>
                </a:extLst>
              </p:cNvPr>
              <p:cNvGrpSpPr/>
              <p:nvPr/>
            </p:nvGrpSpPr>
            <p:grpSpPr>
              <a:xfrm>
                <a:off x="2440769" y="2384401"/>
                <a:ext cx="313009" cy="1032464"/>
                <a:chOff x="2440769" y="2384401"/>
                <a:chExt cx="313009" cy="1032464"/>
              </a:xfrm>
            </p:grpSpPr>
            <p:cxnSp>
              <p:nvCxnSpPr>
                <p:cNvPr id="26" name="Straight Connector 25">
                  <a:extLst>
                    <a:ext uri="{FF2B5EF4-FFF2-40B4-BE49-F238E27FC236}">
                      <a16:creationId xmlns:a16="http://schemas.microsoft.com/office/drawing/2014/main" id="{7F081A1F-C7C9-4907-AAED-B4E9B64973FB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rot="10800000" flipH="1">
                  <a:off x="2440769" y="2516865"/>
                  <a:ext cx="0" cy="900000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7" name="Straight Connector 26">
                  <a:extLst>
                    <a:ext uri="{FF2B5EF4-FFF2-40B4-BE49-F238E27FC236}">
                      <a16:creationId xmlns:a16="http://schemas.microsoft.com/office/drawing/2014/main" id="{34F8F89A-0719-4D9A-8379-9EEBD7201052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rot="8100000" flipH="1">
                  <a:off x="2753778" y="2384401"/>
                  <a:ext cx="0" cy="900000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</p:grpSp>
      <p:grpSp>
        <p:nvGrpSpPr>
          <p:cNvPr id="30" name="Group 29">
            <a:extLst>
              <a:ext uri="{FF2B5EF4-FFF2-40B4-BE49-F238E27FC236}">
                <a16:creationId xmlns:a16="http://schemas.microsoft.com/office/drawing/2014/main" id="{E7AA5779-FF0F-4ACF-A56C-710A4CDEC8A3}"/>
              </a:ext>
            </a:extLst>
          </p:cNvPr>
          <p:cNvGrpSpPr/>
          <p:nvPr/>
        </p:nvGrpSpPr>
        <p:grpSpPr>
          <a:xfrm>
            <a:off x="1437136" y="649304"/>
            <a:ext cx="388541" cy="388541"/>
            <a:chOff x="5752675" y="5440856"/>
            <a:chExt cx="388541" cy="388541"/>
          </a:xfrm>
        </p:grpSpPr>
        <p:sp>
          <p:nvSpPr>
            <p:cNvPr id="31" name="Oval 30">
              <a:extLst>
                <a:ext uri="{FF2B5EF4-FFF2-40B4-BE49-F238E27FC236}">
                  <a16:creationId xmlns:a16="http://schemas.microsoft.com/office/drawing/2014/main" id="{5F0ADB13-4626-4F84-B513-0B58E65C248E}"/>
                </a:ext>
              </a:extLst>
            </p:cNvPr>
            <p:cNvSpPr/>
            <p:nvPr/>
          </p:nvSpPr>
          <p:spPr>
            <a:xfrm rot="10800000">
              <a:off x="5800801" y="5488982"/>
              <a:ext cx="340415" cy="340415"/>
            </a:xfrm>
            <a:prstGeom prst="ellipse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chemeClr val="tx1"/>
                </a:solidFill>
              </a:endParaRPr>
            </a:p>
          </p:txBody>
        </p:sp>
        <p:sp>
          <p:nvSpPr>
            <p:cNvPr id="32" name="Oval 31">
              <a:extLst>
                <a:ext uri="{FF2B5EF4-FFF2-40B4-BE49-F238E27FC236}">
                  <a16:creationId xmlns:a16="http://schemas.microsoft.com/office/drawing/2014/main" id="{AF46BC46-AD78-4932-95BA-D3009154CA7A}"/>
                </a:ext>
              </a:extLst>
            </p:cNvPr>
            <p:cNvSpPr/>
            <p:nvPr/>
          </p:nvSpPr>
          <p:spPr>
            <a:xfrm>
              <a:off x="5752675" y="5440856"/>
              <a:ext cx="340415" cy="340415"/>
            </a:xfrm>
            <a:prstGeom prst="ellipse">
              <a:avLst/>
            </a:pr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</p:grpSp>
      <p:cxnSp>
        <p:nvCxnSpPr>
          <p:cNvPr id="33" name="Straight Connector 32">
            <a:extLst>
              <a:ext uri="{FF2B5EF4-FFF2-40B4-BE49-F238E27FC236}">
                <a16:creationId xmlns:a16="http://schemas.microsoft.com/office/drawing/2014/main" id="{D38118F0-6EA8-4901-9161-9101C6DDD97E}"/>
              </a:ext>
            </a:extLst>
          </p:cNvPr>
          <p:cNvCxnSpPr>
            <a:cxnSpLocks/>
          </p:cNvCxnSpPr>
          <p:nvPr/>
        </p:nvCxnSpPr>
        <p:spPr>
          <a:xfrm rot="16200000" flipH="1">
            <a:off x="5826000" y="3429001"/>
            <a:ext cx="540000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961966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ED013D-A80D-4455-B886-0C3448294C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A99D3AB-20B9-4D90-8106-506F443682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85850" y="1790700"/>
            <a:ext cx="4740150" cy="397827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5F9DF39-257F-4C10-A7B4-1AA1C66F28E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66000" y="1790700"/>
            <a:ext cx="4740150" cy="397827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0E57E5E-B324-4633-AB65-4A53498B9FA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541338" y="6401999"/>
            <a:ext cx="2206625" cy="369332"/>
          </a:xfrm>
          <a:prstGeom prst="rect">
            <a:avLst/>
          </a:prstGeom>
        </p:spPr>
        <p:txBody>
          <a:bodyPr/>
          <a:lstStyle/>
          <a:p>
            <a:fld id="{64F0E216-BA48-4F04-AC4F-645AA0DD6AC6}" type="datetimeFigureOut">
              <a:rPr lang="en-US" smtClean="0"/>
              <a:t>1/19/2021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B42A16D-8423-4C91-B839-F95380250F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308350" y="6401999"/>
            <a:ext cx="5575300" cy="369332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63AD46B-C875-4F91-8991-4A4E5D768D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42800" y="6401999"/>
            <a:ext cx="2208212" cy="369332"/>
          </a:xfrm>
          <a:prstGeom prst="rect">
            <a:avLst/>
          </a:prstGeom>
        </p:spPr>
        <p:txBody>
          <a:bodyPr/>
          <a:lstStyle/>
          <a:p>
            <a:fld id="{D39607A7-8386-47DB-8578-DDEDD194E5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82497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5170C3-74D3-4445-A879-4F7CF42ED2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9500" y="1011238"/>
            <a:ext cx="10026650" cy="655637"/>
          </a:xfrm>
        </p:spPr>
        <p:txBody>
          <a:bodyPr>
            <a:normAutofit/>
          </a:bodyPr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2B64494-3C1C-49FE-ADB2-6F41CEEA82E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79500" y="1854200"/>
            <a:ext cx="4741200" cy="553998"/>
          </a:xfrm>
        </p:spPr>
        <p:txBody>
          <a:bodyPr anchor="t" anchorCtr="0">
            <a:normAutofit/>
          </a:bodyPr>
          <a:lstStyle>
            <a:lvl1pPr marL="0" indent="0">
              <a:lnSpc>
                <a:spcPct val="100000"/>
              </a:lnSpc>
              <a:buNone/>
              <a:defRPr sz="1800" b="0" cap="all" spc="300" baseline="0">
                <a:solidFill>
                  <a:schemeClr val="tx1">
                    <a:alpha val="8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8EE19A6-8340-43A4-9B30-A27DEB9E2BF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079500" y="2525561"/>
            <a:ext cx="4741200" cy="324341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B9D4B31-0090-483A-BF84-CEA2B22D51D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364950" y="1854200"/>
            <a:ext cx="4741200" cy="553998"/>
          </a:xfrm>
        </p:spPr>
        <p:txBody>
          <a:bodyPr anchor="t" anchorCtr="0">
            <a:normAutofit/>
          </a:bodyPr>
          <a:lstStyle>
            <a:lvl1pPr marL="0" indent="0">
              <a:lnSpc>
                <a:spcPct val="100000"/>
              </a:lnSpc>
              <a:buNone/>
              <a:defRPr sz="1800" b="0" cap="all" spc="300" baseline="0">
                <a:solidFill>
                  <a:schemeClr val="tx1">
                    <a:alpha val="8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08DB9E9-0BD8-4F85-9342-5C5BA0D35CE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364950" y="2525560"/>
            <a:ext cx="4741200" cy="324341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2AE3D3E-6168-45C3-BAB4-04FFFB98354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541338" y="6401999"/>
            <a:ext cx="2206625" cy="369332"/>
          </a:xfrm>
          <a:prstGeom prst="rect">
            <a:avLst/>
          </a:prstGeom>
        </p:spPr>
        <p:txBody>
          <a:bodyPr/>
          <a:lstStyle/>
          <a:p>
            <a:fld id="{64F0E216-BA48-4F04-AC4F-645AA0DD6AC6}" type="datetimeFigureOut">
              <a:rPr lang="en-US" smtClean="0"/>
              <a:t>1/19/2021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A8F8D02-7CCF-4321-847A-CD553E52A3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308350" y="6401999"/>
            <a:ext cx="5575300" cy="369332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F966368-2A9A-4617-A2A9-E4E9ACD063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42800" y="6401999"/>
            <a:ext cx="2208212" cy="369332"/>
          </a:xfrm>
          <a:prstGeom prst="rect">
            <a:avLst/>
          </a:prstGeom>
        </p:spPr>
        <p:txBody>
          <a:bodyPr/>
          <a:lstStyle/>
          <a:p>
            <a:fld id="{D39607A7-8386-47DB-8578-DDEDD194E5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176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90855A-C7D7-455F-BD47-AB4221DD02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9500" y="1079500"/>
            <a:ext cx="10026650" cy="4689475"/>
          </a:xfrm>
        </p:spPr>
        <p:txBody>
          <a:bodyPr anchor="ctr"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629F6FD-C2F8-4688-B52A-ED76F48B8B4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541338" y="6401999"/>
            <a:ext cx="2206625" cy="369332"/>
          </a:xfrm>
          <a:prstGeom prst="rect">
            <a:avLst/>
          </a:prstGeom>
        </p:spPr>
        <p:txBody>
          <a:bodyPr/>
          <a:lstStyle/>
          <a:p>
            <a:fld id="{64F0E216-BA48-4F04-AC4F-645AA0DD6AC6}" type="datetimeFigureOut">
              <a:rPr lang="en-US" smtClean="0"/>
              <a:t>1/19/2021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B358F0F-237C-4F8E-A5A7-48269F700B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308350" y="6401999"/>
            <a:ext cx="5575300" cy="369332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8C3629E-70C3-44A4-A268-2194CD424A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42800" y="6401999"/>
            <a:ext cx="2208212" cy="369332"/>
          </a:xfrm>
          <a:prstGeom prst="rect">
            <a:avLst/>
          </a:prstGeom>
        </p:spPr>
        <p:txBody>
          <a:bodyPr/>
          <a:lstStyle/>
          <a:p>
            <a:fld id="{D39607A7-8386-47DB-8578-DDEDD194E5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81895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F0232D4-EC56-49D3-B967-D972B5E5E2C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541338" y="6401999"/>
            <a:ext cx="2206625" cy="369332"/>
          </a:xfrm>
          <a:prstGeom prst="rect">
            <a:avLst/>
          </a:prstGeom>
        </p:spPr>
        <p:txBody>
          <a:bodyPr/>
          <a:lstStyle/>
          <a:p>
            <a:fld id="{64F0E216-BA48-4F04-AC4F-645AA0DD6AC6}" type="datetimeFigureOut">
              <a:rPr lang="en-US" smtClean="0"/>
              <a:t>1/19/2021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B2C3171-136A-405F-B1CF-C0DAFAA21E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308350" y="6401999"/>
            <a:ext cx="5575300" cy="369332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6523E7E-BA29-40D2-BE24-10E7F70504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42800" y="6401999"/>
            <a:ext cx="2208212" cy="369332"/>
          </a:xfrm>
          <a:prstGeom prst="rect">
            <a:avLst/>
          </a:prstGeom>
        </p:spPr>
        <p:txBody>
          <a:bodyPr/>
          <a:lstStyle/>
          <a:p>
            <a:fld id="{D39607A7-8386-47DB-8578-DDEDD194E5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0790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3607EF-706F-47DD-B487-7C3E4EDE19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1607" y="1011238"/>
            <a:ext cx="3906000" cy="1292400"/>
          </a:xfrm>
        </p:spPr>
        <p:txBody>
          <a:bodyPr anchor="t" anchorCtr="0">
            <a:normAutofit/>
          </a:bodyPr>
          <a:lstStyle>
            <a:lvl1pPr>
              <a:defRPr sz="2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8298442-7D9F-4D62-866B-FBA382F06C4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37200" y="955230"/>
            <a:ext cx="5583193" cy="4813745"/>
          </a:xfrm>
        </p:spPr>
        <p:txBody>
          <a:bodyPr/>
          <a:lstStyle>
            <a:lvl1pPr marL="0" indent="0">
              <a:lnSpc>
                <a:spcPct val="100000"/>
              </a:lnSpc>
              <a:buFontTx/>
              <a:buNone/>
              <a:defRPr sz="4800"/>
            </a:lvl1pPr>
            <a:lvl2pPr marL="0">
              <a:lnSpc>
                <a:spcPct val="100000"/>
              </a:lnSpc>
              <a:defRPr sz="4800"/>
            </a:lvl2pPr>
            <a:lvl3pPr marL="0" indent="0">
              <a:buNone/>
              <a:defRPr sz="2000"/>
            </a:lvl3pPr>
            <a:lvl4pPr marL="0">
              <a:defRPr sz="2000"/>
            </a:lvl4pPr>
            <a:lvl5pPr marL="360000"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67D1DB7-AC43-460E-B3C5-9F8B37D1B50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079499" y="2664000"/>
            <a:ext cx="3905999" cy="3106800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40C5DE9-6995-4F6E-AF64-6CE9A677971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541338" y="6401999"/>
            <a:ext cx="2206625" cy="369332"/>
          </a:xfrm>
          <a:prstGeom prst="rect">
            <a:avLst/>
          </a:prstGeom>
        </p:spPr>
        <p:txBody>
          <a:bodyPr/>
          <a:lstStyle/>
          <a:p>
            <a:fld id="{64F0E216-BA48-4F04-AC4F-645AA0DD6AC6}" type="datetimeFigureOut">
              <a:rPr lang="en-US" smtClean="0"/>
              <a:t>1/19/2021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88BC655-2B4D-48CA-90B9-7404003322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308350" y="6401999"/>
            <a:ext cx="5575300" cy="369332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314A7E0-1D83-4CE0-9FFE-3EEE2B3C27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42800" y="6401999"/>
            <a:ext cx="2208212" cy="369332"/>
          </a:xfrm>
          <a:prstGeom prst="rect">
            <a:avLst/>
          </a:prstGeom>
        </p:spPr>
        <p:txBody>
          <a:bodyPr/>
          <a:lstStyle/>
          <a:p>
            <a:fld id="{D39607A7-8386-47DB-8578-DDEDD194E5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16436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4F7F85-950A-4BED-AE31-5C85DE4FA4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9501" y="1011238"/>
            <a:ext cx="3905250" cy="1292662"/>
          </a:xfrm>
        </p:spPr>
        <p:txBody>
          <a:bodyPr anchor="t" anchorCtr="0">
            <a:normAutofit/>
          </a:bodyPr>
          <a:lstStyle>
            <a:lvl1pPr>
              <a:defRPr sz="2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813A008-3741-4305-8A06-C0D8404A32B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537200" y="531813"/>
            <a:ext cx="6113812" cy="5784849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F2ADC63-3365-4920-AF26-600F4D2EA57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079500" y="2663825"/>
            <a:ext cx="3905250" cy="3105150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AC161BE-EF8B-4F4D-8197-61442EBC46B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541338" y="6401999"/>
            <a:ext cx="2206625" cy="369332"/>
          </a:xfrm>
          <a:prstGeom prst="rect">
            <a:avLst/>
          </a:prstGeom>
        </p:spPr>
        <p:txBody>
          <a:bodyPr/>
          <a:lstStyle/>
          <a:p>
            <a:fld id="{64F0E216-BA48-4F04-AC4F-645AA0DD6AC6}" type="datetimeFigureOut">
              <a:rPr lang="en-US" smtClean="0"/>
              <a:t>1/19/2021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FD37897-BFE5-414E-9334-53116988DC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308350" y="6401999"/>
            <a:ext cx="5575300" cy="369332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F5BF024-9A20-4B80-976D-420DCCD161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42800" y="6401999"/>
            <a:ext cx="2208212" cy="369332"/>
          </a:xfrm>
          <a:prstGeom prst="rect">
            <a:avLst/>
          </a:prstGeom>
        </p:spPr>
        <p:txBody>
          <a:bodyPr/>
          <a:lstStyle/>
          <a:p>
            <a:fld id="{D39607A7-8386-47DB-8578-DDEDD194E5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7533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AB794F-0C7D-47A6-A355-9B54F3A082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518BEFC-5F95-43C3-A662-CF24426CB37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1079500" y="1790700"/>
            <a:ext cx="10026650" cy="39782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E020A41-C226-41AB-8766-C9BF3E9BF9D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541338" y="6401999"/>
            <a:ext cx="2206625" cy="369332"/>
          </a:xfrm>
          <a:prstGeom prst="rect">
            <a:avLst/>
          </a:prstGeom>
        </p:spPr>
        <p:txBody>
          <a:bodyPr/>
          <a:lstStyle/>
          <a:p>
            <a:fld id="{64F0E216-BA48-4F04-AC4F-645AA0DD6AC6}" type="datetimeFigureOut">
              <a:rPr lang="en-US" smtClean="0"/>
              <a:t>1/19/2021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77795E9-017B-4505-810D-A5F553A56B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308350" y="6401999"/>
            <a:ext cx="5575300" cy="369332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626A1BD-3429-4C11-B230-8AD083EC3E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42800" y="6401999"/>
            <a:ext cx="2208212" cy="369332"/>
          </a:xfrm>
          <a:prstGeom prst="rect">
            <a:avLst/>
          </a:prstGeom>
        </p:spPr>
        <p:txBody>
          <a:bodyPr/>
          <a:lstStyle/>
          <a:p>
            <a:fld id="{D39607A7-8386-47DB-8578-DDEDD194E5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31339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EA11CA2-18BF-408B-A40C-B43A0A7B80F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9899079" y="1079500"/>
            <a:ext cx="1292662" cy="4689476"/>
          </a:xfrm>
        </p:spPr>
        <p:txBody>
          <a:bodyPr vert="eaVer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AE424B6-12FC-41A1-AF7C-7E3931D9720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1079499" y="1079500"/>
            <a:ext cx="8495943" cy="4689476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35CF957-F921-48CF-97FE-91190C1AE9B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541338" y="6401999"/>
            <a:ext cx="2206625" cy="369332"/>
          </a:xfrm>
          <a:prstGeom prst="rect">
            <a:avLst/>
          </a:prstGeom>
        </p:spPr>
        <p:txBody>
          <a:bodyPr/>
          <a:lstStyle/>
          <a:p>
            <a:fld id="{64F0E216-BA48-4F04-AC4F-645AA0DD6AC6}" type="datetimeFigureOut">
              <a:rPr lang="en-US" smtClean="0"/>
              <a:t>1/19/2021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653F49D-6E0C-47F7-BAAD-A427913DC4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308350" y="6401999"/>
            <a:ext cx="5575300" cy="369332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038A122-F390-46CF-BECF-3AE05CA585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42800" y="6401999"/>
            <a:ext cx="2208212" cy="369332"/>
          </a:xfrm>
          <a:prstGeom prst="rect">
            <a:avLst/>
          </a:prstGeom>
        </p:spPr>
        <p:txBody>
          <a:bodyPr/>
          <a:lstStyle/>
          <a:p>
            <a:fld id="{D39607A7-8386-47DB-8578-DDEDD194E5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72967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C700152-D18D-4405-8FB2-5985831B57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9500" y="1011238"/>
            <a:ext cx="10026650" cy="655637"/>
          </a:xfrm>
          <a:prstGeom prst="rect">
            <a:avLst/>
          </a:prstGeom>
        </p:spPr>
        <p:txBody>
          <a:bodyPr vert="horz" lIns="0" tIns="0" rIns="0" bIns="0" rtlCol="0" anchor="t" anchorCtr="0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22E92E1-0C4A-474E-8E29-8DB404101BA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79500" y="1790700"/>
            <a:ext cx="10026650" cy="3978275"/>
          </a:xfrm>
          <a:prstGeom prst="rect">
            <a:avLst/>
          </a:prstGeom>
        </p:spPr>
        <p:txBody>
          <a:bodyPr vert="horz" lIns="0" tIns="0" rIns="0" bIns="0" rtlCol="0" anchor="t" anchorCtr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122E245-B48B-4526-8D2D-9475E64B062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541338" y="6401999"/>
            <a:ext cx="2206625" cy="369332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algn="l">
              <a:defRPr sz="1000" cap="all" spc="300" baseline="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fld id="{64F0E216-BA48-4F04-AC4F-645AA0DD6AC6}" type="datetimeFigureOut">
              <a:rPr lang="en-US" smtClean="0"/>
              <a:pPr/>
              <a:t>1/19/2021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2A0FE5C-A494-40F2-A357-786AFFA6318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308350" y="6401999"/>
            <a:ext cx="5575300" cy="369332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algn="ctr">
              <a:defRPr sz="1000" cap="all" spc="300" baseline="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04686A1-EDE2-44D9-A671-F708A6F883D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442800" y="6401999"/>
            <a:ext cx="2208212" cy="369332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algn="r">
              <a:defRPr sz="1000" cap="all" spc="300" baseline="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fld id="{D39607A7-8386-47DB-8578-DDEDD194E5D4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8559116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1" r:id="rId1"/>
    <p:sldLayoutId id="2147483670" r:id="rId2"/>
    <p:sldLayoutId id="2147483669" r:id="rId3"/>
    <p:sldLayoutId id="2147483668" r:id="rId4"/>
    <p:sldLayoutId id="2147483667" r:id="rId5"/>
    <p:sldLayoutId id="2147483666" r:id="rId6"/>
    <p:sldLayoutId id="2147483665" r:id="rId7"/>
    <p:sldLayoutId id="2147483664" r:id="rId8"/>
    <p:sldLayoutId id="2147483663" r:id="rId9"/>
    <p:sldLayoutId id="2147483662" r:id="rId10"/>
    <p:sldLayoutId id="2147483661" r:id="rId11"/>
  </p:sldLayoutIdLst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2800" kern="1200" cap="all" spc="400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60000" indent="-360000" algn="l" defTabSz="914400" rtl="0" eaLnBrk="1" latinLnBrk="0" hangingPunct="1">
        <a:lnSpc>
          <a:spcPct val="125000"/>
        </a:lnSpc>
        <a:spcBef>
          <a:spcPts val="1000"/>
        </a:spcBef>
        <a:buClr>
          <a:schemeClr val="accent1">
            <a:lumMod val="60000"/>
            <a:lumOff val="40000"/>
          </a:schemeClr>
        </a:buClr>
        <a:buFont typeface="Wingdings" panose="05000000000000000000" pitchFamily="2" charset="2"/>
        <a:buChar char=""/>
        <a:defRPr sz="2000" kern="1200">
          <a:solidFill>
            <a:schemeClr val="tx1">
              <a:alpha val="70000"/>
            </a:schemeClr>
          </a:solidFill>
          <a:latin typeface="+mn-lt"/>
          <a:ea typeface="+mn-ea"/>
          <a:cs typeface="+mn-cs"/>
        </a:defRPr>
      </a:lvl1pPr>
      <a:lvl2pPr marL="360000" indent="0" algn="l" defTabSz="914400" rtl="0" eaLnBrk="1" latinLnBrk="0" hangingPunct="1">
        <a:lnSpc>
          <a:spcPct val="125000"/>
        </a:lnSpc>
        <a:spcBef>
          <a:spcPts val="500"/>
        </a:spcBef>
        <a:buClr>
          <a:schemeClr val="accent1">
            <a:lumMod val="60000"/>
            <a:lumOff val="40000"/>
          </a:schemeClr>
        </a:buClr>
        <a:buFontTx/>
        <a:buNone/>
        <a:defRPr sz="2000" i="1" kern="1200">
          <a:solidFill>
            <a:schemeClr val="tx1">
              <a:alpha val="70000"/>
            </a:schemeClr>
          </a:solidFill>
          <a:latin typeface="+mn-lt"/>
          <a:ea typeface="+mn-ea"/>
          <a:cs typeface="+mn-cs"/>
        </a:defRPr>
      </a:lvl2pPr>
      <a:lvl3pPr marL="1080000" indent="-360000" algn="l" defTabSz="914400" rtl="0" eaLnBrk="1" latinLnBrk="0" hangingPunct="1">
        <a:lnSpc>
          <a:spcPct val="125000"/>
        </a:lnSpc>
        <a:spcBef>
          <a:spcPts val="500"/>
        </a:spcBef>
        <a:buClr>
          <a:schemeClr val="accent1">
            <a:lumMod val="60000"/>
            <a:lumOff val="40000"/>
          </a:schemeClr>
        </a:buClr>
        <a:buFont typeface="Wingdings" panose="05000000000000000000" pitchFamily="2" charset="2"/>
        <a:buChar char=""/>
        <a:defRPr sz="2000" kern="1200">
          <a:solidFill>
            <a:schemeClr val="tx1">
              <a:alpha val="70000"/>
            </a:schemeClr>
          </a:solidFill>
          <a:latin typeface="+mn-lt"/>
          <a:ea typeface="+mn-ea"/>
          <a:cs typeface="+mn-cs"/>
        </a:defRPr>
      </a:lvl3pPr>
      <a:lvl4pPr marL="1080000" indent="0" algn="l" defTabSz="914400" rtl="0" eaLnBrk="1" latinLnBrk="0" hangingPunct="1">
        <a:lnSpc>
          <a:spcPct val="125000"/>
        </a:lnSpc>
        <a:spcBef>
          <a:spcPts val="500"/>
        </a:spcBef>
        <a:buClr>
          <a:schemeClr val="accent1">
            <a:lumMod val="60000"/>
            <a:lumOff val="40000"/>
          </a:schemeClr>
        </a:buClr>
        <a:buFontTx/>
        <a:buNone/>
        <a:defRPr sz="2000" i="1" kern="1200">
          <a:solidFill>
            <a:schemeClr val="tx1">
              <a:alpha val="70000"/>
            </a:schemeClr>
          </a:solidFill>
          <a:latin typeface="+mn-lt"/>
          <a:ea typeface="+mn-ea"/>
          <a:cs typeface="+mn-cs"/>
        </a:defRPr>
      </a:lvl4pPr>
      <a:lvl5pPr marL="1800000" indent="-360000" algn="l" defTabSz="914400" rtl="0" eaLnBrk="1" latinLnBrk="0" hangingPunct="1">
        <a:lnSpc>
          <a:spcPct val="125000"/>
        </a:lnSpc>
        <a:spcBef>
          <a:spcPts val="500"/>
        </a:spcBef>
        <a:buClr>
          <a:schemeClr val="accent1">
            <a:lumMod val="60000"/>
            <a:lumOff val="40000"/>
          </a:schemeClr>
        </a:buClr>
        <a:buFont typeface="Wingdings" panose="05000000000000000000" pitchFamily="2" charset="2"/>
        <a:buChar char=""/>
        <a:defRPr sz="2000" kern="1200">
          <a:solidFill>
            <a:schemeClr val="tx1">
              <a:alpha val="70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9" name="Rectangle 28">
            <a:extLst>
              <a:ext uri="{FF2B5EF4-FFF2-40B4-BE49-F238E27FC236}">
                <a16:creationId xmlns:a16="http://schemas.microsoft.com/office/drawing/2014/main" id="{922314F7-656D-4F4F-8050-CCD6FC0FCF0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C1B3AC2-D832-4746-8596-A406A692BD3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79510" y="531814"/>
            <a:ext cx="4457690" cy="1720850"/>
          </a:xfrm>
        </p:spPr>
        <p:txBody>
          <a:bodyPr anchor="ctr">
            <a:normAutofit/>
          </a:bodyPr>
          <a:lstStyle/>
          <a:p>
            <a:r>
              <a:rPr lang="en-GB" b="1"/>
              <a:t>Tuesday 26</a:t>
            </a:r>
            <a:r>
              <a:rPr lang="en-GB" b="1" baseline="30000"/>
              <a:t>th</a:t>
            </a:r>
            <a:r>
              <a:rPr lang="en-GB" b="1"/>
              <a:t> January 2021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2C77325-40B7-4CF3-BEAC-5DFE5A6570A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654801" y="531815"/>
            <a:ext cx="4451347" cy="1720850"/>
          </a:xfrm>
        </p:spPr>
        <p:txBody>
          <a:bodyPr anchor="ctr">
            <a:normAutofit/>
          </a:bodyPr>
          <a:lstStyle/>
          <a:p>
            <a:r>
              <a:rPr lang="en-GB" dirty="0"/>
              <a:t>Day 2 Week 4 </a:t>
            </a:r>
          </a:p>
          <a:p>
            <a:r>
              <a:rPr lang="en-GB" dirty="0"/>
              <a:t>Water, pencil, paper, rubber, sharpener </a:t>
            </a:r>
          </a:p>
        </p:txBody>
      </p: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32E97E5C-7A5F-424E-AAE4-654396E907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rot="5400000">
            <a:off x="5826000" y="1392239"/>
            <a:ext cx="540000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2" name="Video 21">
            <a:extLst>
              <a:ext uri="{FF2B5EF4-FFF2-40B4-BE49-F238E27FC236}">
                <a16:creationId xmlns:a16="http://schemas.microsoft.com/office/drawing/2014/main" id="{756464AB-1436-4553-AF20-A941CC6ED075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 rotWithShape="1">
          <a:blip r:embed="rId4"/>
          <a:srcRect t="284" r="-1" b="-1"/>
          <a:stretch/>
        </p:blipFill>
        <p:spPr>
          <a:xfrm>
            <a:off x="3001059" y="2843213"/>
            <a:ext cx="6190233" cy="34721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1634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920" fill="hold"/>
                                        <p:tgtEl>
                                          <p:spTgt spid="2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1" dur="1" fill="hold"/>
                                        <p:tgtEl>
                                          <p:spTgt spid="2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video>
              <p:cMediaNode mute="1">
                <p:cTn id="12" repeatCount="indefinite" fill="hold" display="0">
                  <p:stCondLst>
                    <p:cond delay="indefinite"/>
                  </p:stCondLst>
                </p:cTn>
                <p:tgtEl>
                  <p:spTgt spid="22"/>
                </p:tgtEl>
              </p:cMediaNode>
            </p:vide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2" name="Rectangle 31">
            <a:extLst>
              <a:ext uri="{FF2B5EF4-FFF2-40B4-BE49-F238E27FC236}">
                <a16:creationId xmlns:a16="http://schemas.microsoft.com/office/drawing/2014/main" id="{1AEB7F98-32EC-40D3-89EE-C8433023163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Title 1">
            <a:extLst>
              <a:ext uri="{FF2B5EF4-FFF2-40B4-BE49-F238E27FC236}">
                <a16:creationId xmlns:a16="http://schemas.microsoft.com/office/drawing/2014/main" id="{08CEEE88-1244-4639-8817-4D9C0BCAFD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0988" y="540033"/>
            <a:ext cx="3884962" cy="1331604"/>
          </a:xfrm>
        </p:spPr>
        <p:txBody>
          <a:bodyPr anchor="b">
            <a:normAutofit/>
          </a:bodyPr>
          <a:lstStyle/>
          <a:p>
            <a:pPr algn="ctr"/>
            <a:r>
              <a:rPr lang="en-GB" dirty="0"/>
              <a:t>Today’s Work</a:t>
            </a:r>
          </a:p>
        </p:txBody>
      </p:sp>
      <p:cxnSp>
        <p:nvCxnSpPr>
          <p:cNvPr id="34" name="Straight Connector 33">
            <a:extLst>
              <a:ext uri="{FF2B5EF4-FFF2-40B4-BE49-F238E27FC236}">
                <a16:creationId xmlns:a16="http://schemas.microsoft.com/office/drawing/2014/main" id="{77C6DF49-CBE3-4038-AC78-35DE4FD7CE8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2213469" y="2310207"/>
            <a:ext cx="540000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Content Placeholder 2">
            <a:extLst>
              <a:ext uri="{FF2B5EF4-FFF2-40B4-BE49-F238E27FC236}">
                <a16:creationId xmlns:a16="http://schemas.microsoft.com/office/drawing/2014/main" id="{3F808E83-2421-4388-8AE5-32F510008B5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988" y="2759076"/>
            <a:ext cx="3884962" cy="300989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/>
              <a:t>To access websites you can copy and then paste them into your </a:t>
            </a:r>
            <a:r>
              <a:rPr lang="en-GB" b="1" dirty="0"/>
              <a:t>browser</a:t>
            </a:r>
            <a:r>
              <a:rPr lang="en-GB" dirty="0"/>
              <a:t>. You have to come out of SLIDE SHOW to do this. </a:t>
            </a:r>
          </a:p>
          <a:p>
            <a:endParaRPr lang="en-GB" dirty="0"/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DAD9000E-708C-464D-A86F-4ABE391B6B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986337" y="0"/>
            <a:ext cx="7205663" cy="6858000"/>
          </a:xfrm>
          <a:prstGeom prst="rect">
            <a:avLst/>
          </a:prstGeom>
          <a:solidFill>
            <a:schemeClr val="bg1">
              <a:alpha val="2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>
                  <a:alpha val="20000"/>
                </a:schemeClr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710236B-21E0-4A3B-976A-121D06D740C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6654" t="12905" r="28115" b="19780"/>
          <a:stretch/>
        </p:blipFill>
        <p:spPr>
          <a:xfrm>
            <a:off x="5537200" y="868613"/>
            <a:ext cx="6113812" cy="51181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587579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5B6DD8D8-64B5-4A29-89F2-7E47BCB5295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7231" t="18241" r="28577" b="15863"/>
          <a:stretch/>
        </p:blipFill>
        <p:spPr>
          <a:xfrm>
            <a:off x="2197153" y="131634"/>
            <a:ext cx="7847179" cy="65786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759887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74CB59-B422-4EC7-9666-7F8D928E08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402552E-6D74-4C7E-A0B5-43CD20A4D31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2ED3ED2-F535-4048-8C98-3EF9B8320DD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7115" t="33904" r="27884" b="24910"/>
          <a:stretch/>
        </p:blipFill>
        <p:spPr>
          <a:xfrm>
            <a:off x="487219" y="544512"/>
            <a:ext cx="11211211" cy="5768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589602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CCB7EE-E751-4D51-9F38-94AE6F4BBA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4C33C35-2145-461C-B33F-5135ADD648E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E837BE8-3F1E-4760-879D-175F1601FFC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7769" t="22756" r="17760" b="7467"/>
          <a:stretch/>
        </p:blipFill>
        <p:spPr>
          <a:xfrm>
            <a:off x="668189" y="128062"/>
            <a:ext cx="10849272" cy="66018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757762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5FA5F874-E2CD-40F4-8DC9-1E99E64AC98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7000" t="14728" r="27999" b="7466"/>
          <a:stretch/>
        </p:blipFill>
        <p:spPr>
          <a:xfrm>
            <a:off x="731520" y="-233755"/>
            <a:ext cx="5486400" cy="5333292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63D52F66-5C9F-45DE-A30C-C631D16CA53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7577" t="33838" r="28808" b="40508"/>
          <a:stretch/>
        </p:blipFill>
        <p:spPr>
          <a:xfrm>
            <a:off x="815926" y="5099537"/>
            <a:ext cx="5317588" cy="17584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618159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326B0B15-971F-43FE-A2B0-AB250C6FD51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7230" t="14728" r="54077" b="7261"/>
          <a:stretch/>
        </p:blipFill>
        <p:spPr>
          <a:xfrm>
            <a:off x="4473525" y="172173"/>
            <a:ext cx="2776026" cy="65136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346020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39D1F2-05A5-42C3-ACCC-EA78282CC0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5020732-C90A-43A0-AFD2-E2B29B3C6D0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3012955-CE5D-43F1-93D5-4D1BEC1C550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6961" t="18035" r="17760" b="9723"/>
          <a:stretch/>
        </p:blipFill>
        <p:spPr>
          <a:xfrm>
            <a:off x="886265" y="377936"/>
            <a:ext cx="10522633" cy="63806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096101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701C0CAB-6A03-4C6A-9FAA-2198477536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826000" y="3690871"/>
            <a:ext cx="540000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0" name="Group 9">
            <a:extLst>
              <a:ext uri="{FF2B5EF4-FFF2-40B4-BE49-F238E27FC236}">
                <a16:creationId xmlns:a16="http://schemas.microsoft.com/office/drawing/2014/main" id="{F982E0B2-AA9C-441C-A08E-A9DF9CF1211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728046" y="4869342"/>
            <a:ext cx="1623711" cy="630920"/>
            <a:chOff x="9588346" y="4824892"/>
            <a:chExt cx="1623711" cy="630920"/>
          </a:xfrm>
        </p:grpSpPr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A4A2E074-C10D-4C57-AB72-B631E4D7710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2700000" flipH="1">
              <a:off x="10267789" y="4452443"/>
              <a:ext cx="571820" cy="1316717"/>
            </a:xfrm>
            <a:custGeom>
              <a:avLst/>
              <a:gdLst>
                <a:gd name="connsiteX0" fmla="*/ 282417 w 571820"/>
                <a:gd name="connsiteY0" fmla="*/ 0 h 1316717"/>
                <a:gd name="connsiteX1" fmla="*/ 285910 w 571820"/>
                <a:gd name="connsiteY1" fmla="*/ 3175 h 1316717"/>
                <a:gd name="connsiteX2" fmla="*/ 287393 w 571820"/>
                <a:gd name="connsiteY2" fmla="*/ 1827 h 1316717"/>
                <a:gd name="connsiteX3" fmla="*/ 289403 w 571820"/>
                <a:gd name="connsiteY3" fmla="*/ 0 h 1316717"/>
                <a:gd name="connsiteX4" fmla="*/ 289403 w 571820"/>
                <a:gd name="connsiteY4" fmla="*/ 6349 h 1316717"/>
                <a:gd name="connsiteX5" fmla="*/ 309203 w 571820"/>
                <a:gd name="connsiteY5" fmla="*/ 24345 h 1316717"/>
                <a:gd name="connsiteX6" fmla="*/ 571820 w 571820"/>
                <a:gd name="connsiteY6" fmla="*/ 658359 h 1316717"/>
                <a:gd name="connsiteX7" fmla="*/ 309203 w 571820"/>
                <a:gd name="connsiteY7" fmla="*/ 1292372 h 1316717"/>
                <a:gd name="connsiteX8" fmla="*/ 289403 w 571820"/>
                <a:gd name="connsiteY8" fmla="*/ 1310368 h 1316717"/>
                <a:gd name="connsiteX9" fmla="*/ 289403 w 571820"/>
                <a:gd name="connsiteY9" fmla="*/ 1316717 h 1316717"/>
                <a:gd name="connsiteX10" fmla="*/ 287393 w 571820"/>
                <a:gd name="connsiteY10" fmla="*/ 1314890 h 1316717"/>
                <a:gd name="connsiteX11" fmla="*/ 285910 w 571820"/>
                <a:gd name="connsiteY11" fmla="*/ 1313542 h 1316717"/>
                <a:gd name="connsiteX12" fmla="*/ 282417 w 571820"/>
                <a:gd name="connsiteY12" fmla="*/ 1316717 h 1316717"/>
                <a:gd name="connsiteX13" fmla="*/ 282417 w 571820"/>
                <a:gd name="connsiteY13" fmla="*/ 1310367 h 1316717"/>
                <a:gd name="connsiteX14" fmla="*/ 262617 w 571820"/>
                <a:gd name="connsiteY14" fmla="*/ 1292372 h 1316717"/>
                <a:gd name="connsiteX15" fmla="*/ 0 w 571820"/>
                <a:gd name="connsiteY15" fmla="*/ 658358 h 1316717"/>
                <a:gd name="connsiteX16" fmla="*/ 262617 w 571820"/>
                <a:gd name="connsiteY16" fmla="*/ 24345 h 1316717"/>
                <a:gd name="connsiteX17" fmla="*/ 282417 w 571820"/>
                <a:gd name="connsiteY17" fmla="*/ 6349 h 13167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571820" h="1316717">
                  <a:moveTo>
                    <a:pt x="282417" y="0"/>
                  </a:moveTo>
                  <a:lnTo>
                    <a:pt x="285910" y="3175"/>
                  </a:lnTo>
                  <a:lnTo>
                    <a:pt x="287393" y="1827"/>
                  </a:lnTo>
                  <a:lnTo>
                    <a:pt x="289403" y="0"/>
                  </a:lnTo>
                  <a:lnTo>
                    <a:pt x="289403" y="6349"/>
                  </a:lnTo>
                  <a:lnTo>
                    <a:pt x="309203" y="24345"/>
                  </a:lnTo>
                  <a:cubicBezTo>
                    <a:pt x="471461" y="186603"/>
                    <a:pt x="571820" y="410761"/>
                    <a:pt x="571820" y="658359"/>
                  </a:cubicBezTo>
                  <a:cubicBezTo>
                    <a:pt x="571820" y="905956"/>
                    <a:pt x="471461" y="1130114"/>
                    <a:pt x="309203" y="1292372"/>
                  </a:cubicBezTo>
                  <a:lnTo>
                    <a:pt x="289403" y="1310368"/>
                  </a:lnTo>
                  <a:lnTo>
                    <a:pt x="289403" y="1316717"/>
                  </a:lnTo>
                  <a:lnTo>
                    <a:pt x="287393" y="1314890"/>
                  </a:lnTo>
                  <a:lnTo>
                    <a:pt x="285910" y="1313542"/>
                  </a:lnTo>
                  <a:lnTo>
                    <a:pt x="282417" y="1316717"/>
                  </a:lnTo>
                  <a:lnTo>
                    <a:pt x="282417" y="1310367"/>
                  </a:lnTo>
                  <a:lnTo>
                    <a:pt x="262617" y="1292372"/>
                  </a:lnTo>
                  <a:cubicBezTo>
                    <a:pt x="100359" y="1130113"/>
                    <a:pt x="0" y="905956"/>
                    <a:pt x="0" y="658358"/>
                  </a:cubicBezTo>
                  <a:cubicBezTo>
                    <a:pt x="0" y="410761"/>
                    <a:pt x="100359" y="186603"/>
                    <a:pt x="262617" y="24345"/>
                  </a:cubicBezTo>
                  <a:lnTo>
                    <a:pt x="282417" y="6349"/>
                  </a:lnTo>
                  <a:close/>
                </a:path>
              </a:pathLst>
            </a:custGeom>
            <a:solidFill>
              <a:schemeClr val="accent4">
                <a:alpha val="40000"/>
              </a:schemeClr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12" name="Group 11">
              <a:extLst>
                <a:ext uri="{FF2B5EF4-FFF2-40B4-BE49-F238E27FC236}">
                  <a16:creationId xmlns:a16="http://schemas.microsoft.com/office/drawing/2014/main" id="{0B037EB3-1772-4BA8-A95A-E5DBDFEA32B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 rot="2700000" flipH="1">
              <a:off x="10112436" y="4359902"/>
              <a:ext cx="571820" cy="1620000"/>
              <a:chOff x="8482785" y="4330454"/>
              <a:chExt cx="571820" cy="1620000"/>
            </a:xfrm>
          </p:grpSpPr>
          <p:sp>
            <p:nvSpPr>
              <p:cNvPr id="13" name="Freeform: Shape 12">
                <a:extLst>
                  <a:ext uri="{FF2B5EF4-FFF2-40B4-BE49-F238E27FC236}">
                    <a16:creationId xmlns:a16="http://schemas.microsoft.com/office/drawing/2014/main" id="{A1F47AC1-63D0-47F3-9728-1A0A0543494B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8482785" y="4333632"/>
                <a:ext cx="571820" cy="1311956"/>
              </a:xfrm>
              <a:custGeom>
                <a:avLst/>
                <a:gdLst>
                  <a:gd name="connsiteX0" fmla="*/ 282417 w 571820"/>
                  <a:gd name="connsiteY0" fmla="*/ 0 h 1316717"/>
                  <a:gd name="connsiteX1" fmla="*/ 285910 w 571820"/>
                  <a:gd name="connsiteY1" fmla="*/ 3175 h 1316717"/>
                  <a:gd name="connsiteX2" fmla="*/ 287393 w 571820"/>
                  <a:gd name="connsiteY2" fmla="*/ 1827 h 1316717"/>
                  <a:gd name="connsiteX3" fmla="*/ 289403 w 571820"/>
                  <a:gd name="connsiteY3" fmla="*/ 0 h 1316717"/>
                  <a:gd name="connsiteX4" fmla="*/ 289403 w 571820"/>
                  <a:gd name="connsiteY4" fmla="*/ 6349 h 1316717"/>
                  <a:gd name="connsiteX5" fmla="*/ 309203 w 571820"/>
                  <a:gd name="connsiteY5" fmla="*/ 24345 h 1316717"/>
                  <a:gd name="connsiteX6" fmla="*/ 571820 w 571820"/>
                  <a:gd name="connsiteY6" fmla="*/ 658359 h 1316717"/>
                  <a:gd name="connsiteX7" fmla="*/ 309203 w 571820"/>
                  <a:gd name="connsiteY7" fmla="*/ 1292372 h 1316717"/>
                  <a:gd name="connsiteX8" fmla="*/ 289403 w 571820"/>
                  <a:gd name="connsiteY8" fmla="*/ 1310368 h 1316717"/>
                  <a:gd name="connsiteX9" fmla="*/ 289403 w 571820"/>
                  <a:gd name="connsiteY9" fmla="*/ 1316717 h 1316717"/>
                  <a:gd name="connsiteX10" fmla="*/ 287393 w 571820"/>
                  <a:gd name="connsiteY10" fmla="*/ 1314890 h 1316717"/>
                  <a:gd name="connsiteX11" fmla="*/ 285910 w 571820"/>
                  <a:gd name="connsiteY11" fmla="*/ 1313542 h 1316717"/>
                  <a:gd name="connsiteX12" fmla="*/ 282417 w 571820"/>
                  <a:gd name="connsiteY12" fmla="*/ 1316717 h 1316717"/>
                  <a:gd name="connsiteX13" fmla="*/ 282417 w 571820"/>
                  <a:gd name="connsiteY13" fmla="*/ 1310367 h 1316717"/>
                  <a:gd name="connsiteX14" fmla="*/ 262617 w 571820"/>
                  <a:gd name="connsiteY14" fmla="*/ 1292372 h 1316717"/>
                  <a:gd name="connsiteX15" fmla="*/ 0 w 571820"/>
                  <a:gd name="connsiteY15" fmla="*/ 658358 h 1316717"/>
                  <a:gd name="connsiteX16" fmla="*/ 262617 w 571820"/>
                  <a:gd name="connsiteY16" fmla="*/ 24345 h 1316717"/>
                  <a:gd name="connsiteX17" fmla="*/ 282417 w 571820"/>
                  <a:gd name="connsiteY17" fmla="*/ 6349 h 1316717"/>
                  <a:gd name="connsiteX0" fmla="*/ 282417 w 571820"/>
                  <a:gd name="connsiteY0" fmla="*/ 6349 h 1316717"/>
                  <a:gd name="connsiteX1" fmla="*/ 285910 w 571820"/>
                  <a:gd name="connsiteY1" fmla="*/ 3175 h 1316717"/>
                  <a:gd name="connsiteX2" fmla="*/ 287393 w 571820"/>
                  <a:gd name="connsiteY2" fmla="*/ 1827 h 1316717"/>
                  <a:gd name="connsiteX3" fmla="*/ 289403 w 571820"/>
                  <a:gd name="connsiteY3" fmla="*/ 0 h 1316717"/>
                  <a:gd name="connsiteX4" fmla="*/ 289403 w 571820"/>
                  <a:gd name="connsiteY4" fmla="*/ 6349 h 1316717"/>
                  <a:gd name="connsiteX5" fmla="*/ 309203 w 571820"/>
                  <a:gd name="connsiteY5" fmla="*/ 24345 h 1316717"/>
                  <a:gd name="connsiteX6" fmla="*/ 571820 w 571820"/>
                  <a:gd name="connsiteY6" fmla="*/ 658359 h 1316717"/>
                  <a:gd name="connsiteX7" fmla="*/ 309203 w 571820"/>
                  <a:gd name="connsiteY7" fmla="*/ 1292372 h 1316717"/>
                  <a:gd name="connsiteX8" fmla="*/ 289403 w 571820"/>
                  <a:gd name="connsiteY8" fmla="*/ 1310368 h 1316717"/>
                  <a:gd name="connsiteX9" fmla="*/ 289403 w 571820"/>
                  <a:gd name="connsiteY9" fmla="*/ 1316717 h 1316717"/>
                  <a:gd name="connsiteX10" fmla="*/ 287393 w 571820"/>
                  <a:gd name="connsiteY10" fmla="*/ 1314890 h 1316717"/>
                  <a:gd name="connsiteX11" fmla="*/ 285910 w 571820"/>
                  <a:gd name="connsiteY11" fmla="*/ 1313542 h 1316717"/>
                  <a:gd name="connsiteX12" fmla="*/ 282417 w 571820"/>
                  <a:gd name="connsiteY12" fmla="*/ 1316717 h 1316717"/>
                  <a:gd name="connsiteX13" fmla="*/ 282417 w 571820"/>
                  <a:gd name="connsiteY13" fmla="*/ 1310367 h 1316717"/>
                  <a:gd name="connsiteX14" fmla="*/ 262617 w 571820"/>
                  <a:gd name="connsiteY14" fmla="*/ 1292372 h 1316717"/>
                  <a:gd name="connsiteX15" fmla="*/ 0 w 571820"/>
                  <a:gd name="connsiteY15" fmla="*/ 658358 h 1316717"/>
                  <a:gd name="connsiteX16" fmla="*/ 262617 w 571820"/>
                  <a:gd name="connsiteY16" fmla="*/ 24345 h 1316717"/>
                  <a:gd name="connsiteX17" fmla="*/ 282417 w 571820"/>
                  <a:gd name="connsiteY17" fmla="*/ 6349 h 1316717"/>
                  <a:gd name="connsiteX0" fmla="*/ 262617 w 571820"/>
                  <a:gd name="connsiteY0" fmla="*/ 24345 h 1316717"/>
                  <a:gd name="connsiteX1" fmla="*/ 285910 w 571820"/>
                  <a:gd name="connsiteY1" fmla="*/ 3175 h 1316717"/>
                  <a:gd name="connsiteX2" fmla="*/ 287393 w 571820"/>
                  <a:gd name="connsiteY2" fmla="*/ 1827 h 1316717"/>
                  <a:gd name="connsiteX3" fmla="*/ 289403 w 571820"/>
                  <a:gd name="connsiteY3" fmla="*/ 0 h 1316717"/>
                  <a:gd name="connsiteX4" fmla="*/ 289403 w 571820"/>
                  <a:gd name="connsiteY4" fmla="*/ 6349 h 1316717"/>
                  <a:gd name="connsiteX5" fmla="*/ 309203 w 571820"/>
                  <a:gd name="connsiteY5" fmla="*/ 24345 h 1316717"/>
                  <a:gd name="connsiteX6" fmla="*/ 571820 w 571820"/>
                  <a:gd name="connsiteY6" fmla="*/ 658359 h 1316717"/>
                  <a:gd name="connsiteX7" fmla="*/ 309203 w 571820"/>
                  <a:gd name="connsiteY7" fmla="*/ 1292372 h 1316717"/>
                  <a:gd name="connsiteX8" fmla="*/ 289403 w 571820"/>
                  <a:gd name="connsiteY8" fmla="*/ 1310368 h 1316717"/>
                  <a:gd name="connsiteX9" fmla="*/ 289403 w 571820"/>
                  <a:gd name="connsiteY9" fmla="*/ 1316717 h 1316717"/>
                  <a:gd name="connsiteX10" fmla="*/ 287393 w 571820"/>
                  <a:gd name="connsiteY10" fmla="*/ 1314890 h 1316717"/>
                  <a:gd name="connsiteX11" fmla="*/ 285910 w 571820"/>
                  <a:gd name="connsiteY11" fmla="*/ 1313542 h 1316717"/>
                  <a:gd name="connsiteX12" fmla="*/ 282417 w 571820"/>
                  <a:gd name="connsiteY12" fmla="*/ 1316717 h 1316717"/>
                  <a:gd name="connsiteX13" fmla="*/ 282417 w 571820"/>
                  <a:gd name="connsiteY13" fmla="*/ 1310367 h 1316717"/>
                  <a:gd name="connsiteX14" fmla="*/ 262617 w 571820"/>
                  <a:gd name="connsiteY14" fmla="*/ 1292372 h 1316717"/>
                  <a:gd name="connsiteX15" fmla="*/ 0 w 571820"/>
                  <a:gd name="connsiteY15" fmla="*/ 658358 h 1316717"/>
                  <a:gd name="connsiteX16" fmla="*/ 262617 w 571820"/>
                  <a:gd name="connsiteY16" fmla="*/ 24345 h 1316717"/>
                  <a:gd name="connsiteX0" fmla="*/ 262617 w 571820"/>
                  <a:gd name="connsiteY0" fmla="*/ 24345 h 1316717"/>
                  <a:gd name="connsiteX1" fmla="*/ 285910 w 571820"/>
                  <a:gd name="connsiteY1" fmla="*/ 3175 h 1316717"/>
                  <a:gd name="connsiteX2" fmla="*/ 287393 w 571820"/>
                  <a:gd name="connsiteY2" fmla="*/ 1827 h 1316717"/>
                  <a:gd name="connsiteX3" fmla="*/ 289403 w 571820"/>
                  <a:gd name="connsiteY3" fmla="*/ 0 h 1316717"/>
                  <a:gd name="connsiteX4" fmla="*/ 309203 w 571820"/>
                  <a:gd name="connsiteY4" fmla="*/ 24345 h 1316717"/>
                  <a:gd name="connsiteX5" fmla="*/ 571820 w 571820"/>
                  <a:gd name="connsiteY5" fmla="*/ 658359 h 1316717"/>
                  <a:gd name="connsiteX6" fmla="*/ 309203 w 571820"/>
                  <a:gd name="connsiteY6" fmla="*/ 1292372 h 1316717"/>
                  <a:gd name="connsiteX7" fmla="*/ 289403 w 571820"/>
                  <a:gd name="connsiteY7" fmla="*/ 1310368 h 1316717"/>
                  <a:gd name="connsiteX8" fmla="*/ 289403 w 571820"/>
                  <a:gd name="connsiteY8" fmla="*/ 1316717 h 1316717"/>
                  <a:gd name="connsiteX9" fmla="*/ 287393 w 571820"/>
                  <a:gd name="connsiteY9" fmla="*/ 1314890 h 1316717"/>
                  <a:gd name="connsiteX10" fmla="*/ 285910 w 571820"/>
                  <a:gd name="connsiteY10" fmla="*/ 1313542 h 1316717"/>
                  <a:gd name="connsiteX11" fmla="*/ 282417 w 571820"/>
                  <a:gd name="connsiteY11" fmla="*/ 1316717 h 1316717"/>
                  <a:gd name="connsiteX12" fmla="*/ 282417 w 571820"/>
                  <a:gd name="connsiteY12" fmla="*/ 1310367 h 1316717"/>
                  <a:gd name="connsiteX13" fmla="*/ 262617 w 571820"/>
                  <a:gd name="connsiteY13" fmla="*/ 1292372 h 1316717"/>
                  <a:gd name="connsiteX14" fmla="*/ 0 w 571820"/>
                  <a:gd name="connsiteY14" fmla="*/ 658358 h 1316717"/>
                  <a:gd name="connsiteX15" fmla="*/ 262617 w 571820"/>
                  <a:gd name="connsiteY15" fmla="*/ 24345 h 1316717"/>
                  <a:gd name="connsiteX0" fmla="*/ 262617 w 571820"/>
                  <a:gd name="connsiteY0" fmla="*/ 22518 h 1314890"/>
                  <a:gd name="connsiteX1" fmla="*/ 285910 w 571820"/>
                  <a:gd name="connsiteY1" fmla="*/ 1348 h 1314890"/>
                  <a:gd name="connsiteX2" fmla="*/ 287393 w 571820"/>
                  <a:gd name="connsiteY2" fmla="*/ 0 h 1314890"/>
                  <a:gd name="connsiteX3" fmla="*/ 309203 w 571820"/>
                  <a:gd name="connsiteY3" fmla="*/ 22518 h 1314890"/>
                  <a:gd name="connsiteX4" fmla="*/ 571820 w 571820"/>
                  <a:gd name="connsiteY4" fmla="*/ 656532 h 1314890"/>
                  <a:gd name="connsiteX5" fmla="*/ 309203 w 571820"/>
                  <a:gd name="connsiteY5" fmla="*/ 1290545 h 1314890"/>
                  <a:gd name="connsiteX6" fmla="*/ 289403 w 571820"/>
                  <a:gd name="connsiteY6" fmla="*/ 1308541 h 1314890"/>
                  <a:gd name="connsiteX7" fmla="*/ 289403 w 571820"/>
                  <a:gd name="connsiteY7" fmla="*/ 1314890 h 1314890"/>
                  <a:gd name="connsiteX8" fmla="*/ 287393 w 571820"/>
                  <a:gd name="connsiteY8" fmla="*/ 1313063 h 1314890"/>
                  <a:gd name="connsiteX9" fmla="*/ 285910 w 571820"/>
                  <a:gd name="connsiteY9" fmla="*/ 1311715 h 1314890"/>
                  <a:gd name="connsiteX10" fmla="*/ 282417 w 571820"/>
                  <a:gd name="connsiteY10" fmla="*/ 1314890 h 1314890"/>
                  <a:gd name="connsiteX11" fmla="*/ 282417 w 571820"/>
                  <a:gd name="connsiteY11" fmla="*/ 1308540 h 1314890"/>
                  <a:gd name="connsiteX12" fmla="*/ 262617 w 571820"/>
                  <a:gd name="connsiteY12" fmla="*/ 1290545 h 1314890"/>
                  <a:gd name="connsiteX13" fmla="*/ 0 w 571820"/>
                  <a:gd name="connsiteY13" fmla="*/ 656531 h 1314890"/>
                  <a:gd name="connsiteX14" fmla="*/ 262617 w 571820"/>
                  <a:gd name="connsiteY14" fmla="*/ 22518 h 1314890"/>
                  <a:gd name="connsiteX0" fmla="*/ 262617 w 571820"/>
                  <a:gd name="connsiteY0" fmla="*/ 21170 h 1313542"/>
                  <a:gd name="connsiteX1" fmla="*/ 285910 w 571820"/>
                  <a:gd name="connsiteY1" fmla="*/ 0 h 1313542"/>
                  <a:gd name="connsiteX2" fmla="*/ 309203 w 571820"/>
                  <a:gd name="connsiteY2" fmla="*/ 21170 h 1313542"/>
                  <a:gd name="connsiteX3" fmla="*/ 571820 w 571820"/>
                  <a:gd name="connsiteY3" fmla="*/ 655184 h 1313542"/>
                  <a:gd name="connsiteX4" fmla="*/ 309203 w 571820"/>
                  <a:gd name="connsiteY4" fmla="*/ 1289197 h 1313542"/>
                  <a:gd name="connsiteX5" fmla="*/ 289403 w 571820"/>
                  <a:gd name="connsiteY5" fmla="*/ 1307193 h 1313542"/>
                  <a:gd name="connsiteX6" fmla="*/ 289403 w 571820"/>
                  <a:gd name="connsiteY6" fmla="*/ 1313542 h 1313542"/>
                  <a:gd name="connsiteX7" fmla="*/ 287393 w 571820"/>
                  <a:gd name="connsiteY7" fmla="*/ 1311715 h 1313542"/>
                  <a:gd name="connsiteX8" fmla="*/ 285910 w 571820"/>
                  <a:gd name="connsiteY8" fmla="*/ 1310367 h 1313542"/>
                  <a:gd name="connsiteX9" fmla="*/ 282417 w 571820"/>
                  <a:gd name="connsiteY9" fmla="*/ 1313542 h 1313542"/>
                  <a:gd name="connsiteX10" fmla="*/ 282417 w 571820"/>
                  <a:gd name="connsiteY10" fmla="*/ 1307192 h 1313542"/>
                  <a:gd name="connsiteX11" fmla="*/ 262617 w 571820"/>
                  <a:gd name="connsiteY11" fmla="*/ 1289197 h 1313542"/>
                  <a:gd name="connsiteX12" fmla="*/ 0 w 571820"/>
                  <a:gd name="connsiteY12" fmla="*/ 655183 h 1313542"/>
                  <a:gd name="connsiteX13" fmla="*/ 262617 w 571820"/>
                  <a:gd name="connsiteY13" fmla="*/ 21170 h 1313542"/>
                  <a:gd name="connsiteX0" fmla="*/ 262617 w 571820"/>
                  <a:gd name="connsiteY0" fmla="*/ 21170 h 1313542"/>
                  <a:gd name="connsiteX1" fmla="*/ 285910 w 571820"/>
                  <a:gd name="connsiteY1" fmla="*/ 0 h 1313542"/>
                  <a:gd name="connsiteX2" fmla="*/ 309203 w 571820"/>
                  <a:gd name="connsiteY2" fmla="*/ 21170 h 1313542"/>
                  <a:gd name="connsiteX3" fmla="*/ 571820 w 571820"/>
                  <a:gd name="connsiteY3" fmla="*/ 655184 h 1313542"/>
                  <a:gd name="connsiteX4" fmla="*/ 309203 w 571820"/>
                  <a:gd name="connsiteY4" fmla="*/ 1289197 h 1313542"/>
                  <a:gd name="connsiteX5" fmla="*/ 289403 w 571820"/>
                  <a:gd name="connsiteY5" fmla="*/ 1307193 h 1313542"/>
                  <a:gd name="connsiteX6" fmla="*/ 289403 w 571820"/>
                  <a:gd name="connsiteY6" fmla="*/ 1313542 h 1313542"/>
                  <a:gd name="connsiteX7" fmla="*/ 287393 w 571820"/>
                  <a:gd name="connsiteY7" fmla="*/ 1311715 h 1313542"/>
                  <a:gd name="connsiteX8" fmla="*/ 285910 w 571820"/>
                  <a:gd name="connsiteY8" fmla="*/ 1310367 h 1313542"/>
                  <a:gd name="connsiteX9" fmla="*/ 282417 w 571820"/>
                  <a:gd name="connsiteY9" fmla="*/ 1313542 h 1313542"/>
                  <a:gd name="connsiteX10" fmla="*/ 262617 w 571820"/>
                  <a:gd name="connsiteY10" fmla="*/ 1289197 h 1313542"/>
                  <a:gd name="connsiteX11" fmla="*/ 0 w 571820"/>
                  <a:gd name="connsiteY11" fmla="*/ 655183 h 1313542"/>
                  <a:gd name="connsiteX12" fmla="*/ 262617 w 571820"/>
                  <a:gd name="connsiteY12" fmla="*/ 21170 h 1313542"/>
                  <a:gd name="connsiteX0" fmla="*/ 262617 w 571820"/>
                  <a:gd name="connsiteY0" fmla="*/ 21170 h 1313542"/>
                  <a:gd name="connsiteX1" fmla="*/ 285910 w 571820"/>
                  <a:gd name="connsiteY1" fmla="*/ 0 h 1313542"/>
                  <a:gd name="connsiteX2" fmla="*/ 309203 w 571820"/>
                  <a:gd name="connsiteY2" fmla="*/ 21170 h 1313542"/>
                  <a:gd name="connsiteX3" fmla="*/ 571820 w 571820"/>
                  <a:gd name="connsiteY3" fmla="*/ 655184 h 1313542"/>
                  <a:gd name="connsiteX4" fmla="*/ 309203 w 571820"/>
                  <a:gd name="connsiteY4" fmla="*/ 1289197 h 1313542"/>
                  <a:gd name="connsiteX5" fmla="*/ 289403 w 571820"/>
                  <a:gd name="connsiteY5" fmla="*/ 1307193 h 1313542"/>
                  <a:gd name="connsiteX6" fmla="*/ 289403 w 571820"/>
                  <a:gd name="connsiteY6" fmla="*/ 1313542 h 1313542"/>
                  <a:gd name="connsiteX7" fmla="*/ 287393 w 571820"/>
                  <a:gd name="connsiteY7" fmla="*/ 1311715 h 1313542"/>
                  <a:gd name="connsiteX8" fmla="*/ 285910 w 571820"/>
                  <a:gd name="connsiteY8" fmla="*/ 1310367 h 1313542"/>
                  <a:gd name="connsiteX9" fmla="*/ 262617 w 571820"/>
                  <a:gd name="connsiteY9" fmla="*/ 1289197 h 1313542"/>
                  <a:gd name="connsiteX10" fmla="*/ 0 w 571820"/>
                  <a:gd name="connsiteY10" fmla="*/ 655183 h 1313542"/>
                  <a:gd name="connsiteX11" fmla="*/ 262617 w 571820"/>
                  <a:gd name="connsiteY11" fmla="*/ 21170 h 1313542"/>
                  <a:gd name="connsiteX0" fmla="*/ 262617 w 571820"/>
                  <a:gd name="connsiteY0" fmla="*/ 21170 h 1313542"/>
                  <a:gd name="connsiteX1" fmla="*/ 285910 w 571820"/>
                  <a:gd name="connsiteY1" fmla="*/ 0 h 1313542"/>
                  <a:gd name="connsiteX2" fmla="*/ 309203 w 571820"/>
                  <a:gd name="connsiteY2" fmla="*/ 21170 h 1313542"/>
                  <a:gd name="connsiteX3" fmla="*/ 571820 w 571820"/>
                  <a:gd name="connsiteY3" fmla="*/ 655184 h 1313542"/>
                  <a:gd name="connsiteX4" fmla="*/ 309203 w 571820"/>
                  <a:gd name="connsiteY4" fmla="*/ 1289197 h 1313542"/>
                  <a:gd name="connsiteX5" fmla="*/ 289403 w 571820"/>
                  <a:gd name="connsiteY5" fmla="*/ 1307193 h 1313542"/>
                  <a:gd name="connsiteX6" fmla="*/ 289403 w 571820"/>
                  <a:gd name="connsiteY6" fmla="*/ 1313542 h 1313542"/>
                  <a:gd name="connsiteX7" fmla="*/ 287393 w 571820"/>
                  <a:gd name="connsiteY7" fmla="*/ 1311715 h 1313542"/>
                  <a:gd name="connsiteX8" fmla="*/ 262617 w 571820"/>
                  <a:gd name="connsiteY8" fmla="*/ 1289197 h 1313542"/>
                  <a:gd name="connsiteX9" fmla="*/ 0 w 571820"/>
                  <a:gd name="connsiteY9" fmla="*/ 655183 h 1313542"/>
                  <a:gd name="connsiteX10" fmla="*/ 262617 w 571820"/>
                  <a:gd name="connsiteY10" fmla="*/ 21170 h 1313542"/>
                  <a:gd name="connsiteX0" fmla="*/ 262617 w 571820"/>
                  <a:gd name="connsiteY0" fmla="*/ 21170 h 1313542"/>
                  <a:gd name="connsiteX1" fmla="*/ 285910 w 571820"/>
                  <a:gd name="connsiteY1" fmla="*/ 0 h 1313542"/>
                  <a:gd name="connsiteX2" fmla="*/ 309203 w 571820"/>
                  <a:gd name="connsiteY2" fmla="*/ 21170 h 1313542"/>
                  <a:gd name="connsiteX3" fmla="*/ 571820 w 571820"/>
                  <a:gd name="connsiteY3" fmla="*/ 655184 h 1313542"/>
                  <a:gd name="connsiteX4" fmla="*/ 309203 w 571820"/>
                  <a:gd name="connsiteY4" fmla="*/ 1289197 h 1313542"/>
                  <a:gd name="connsiteX5" fmla="*/ 289403 w 571820"/>
                  <a:gd name="connsiteY5" fmla="*/ 1307193 h 1313542"/>
                  <a:gd name="connsiteX6" fmla="*/ 289403 w 571820"/>
                  <a:gd name="connsiteY6" fmla="*/ 1313542 h 1313542"/>
                  <a:gd name="connsiteX7" fmla="*/ 262617 w 571820"/>
                  <a:gd name="connsiteY7" fmla="*/ 1289197 h 1313542"/>
                  <a:gd name="connsiteX8" fmla="*/ 0 w 571820"/>
                  <a:gd name="connsiteY8" fmla="*/ 655183 h 1313542"/>
                  <a:gd name="connsiteX9" fmla="*/ 262617 w 571820"/>
                  <a:gd name="connsiteY9" fmla="*/ 21170 h 1313542"/>
                  <a:gd name="connsiteX0" fmla="*/ 262617 w 571820"/>
                  <a:gd name="connsiteY0" fmla="*/ 21170 h 1364739"/>
                  <a:gd name="connsiteX1" fmla="*/ 285910 w 571820"/>
                  <a:gd name="connsiteY1" fmla="*/ 0 h 1364739"/>
                  <a:gd name="connsiteX2" fmla="*/ 309203 w 571820"/>
                  <a:gd name="connsiteY2" fmla="*/ 21170 h 1364739"/>
                  <a:gd name="connsiteX3" fmla="*/ 571820 w 571820"/>
                  <a:gd name="connsiteY3" fmla="*/ 655184 h 1364739"/>
                  <a:gd name="connsiteX4" fmla="*/ 309203 w 571820"/>
                  <a:gd name="connsiteY4" fmla="*/ 1289197 h 1364739"/>
                  <a:gd name="connsiteX5" fmla="*/ 289403 w 571820"/>
                  <a:gd name="connsiteY5" fmla="*/ 1307193 h 1364739"/>
                  <a:gd name="connsiteX6" fmla="*/ 177485 w 571820"/>
                  <a:gd name="connsiteY6" fmla="*/ 1364739 h 1364739"/>
                  <a:gd name="connsiteX7" fmla="*/ 262617 w 571820"/>
                  <a:gd name="connsiteY7" fmla="*/ 1289197 h 1364739"/>
                  <a:gd name="connsiteX8" fmla="*/ 0 w 571820"/>
                  <a:gd name="connsiteY8" fmla="*/ 655183 h 1364739"/>
                  <a:gd name="connsiteX9" fmla="*/ 262617 w 571820"/>
                  <a:gd name="connsiteY9" fmla="*/ 21170 h 1364739"/>
                  <a:gd name="connsiteX0" fmla="*/ 262617 w 571820"/>
                  <a:gd name="connsiteY0" fmla="*/ 21170 h 1364739"/>
                  <a:gd name="connsiteX1" fmla="*/ 285910 w 571820"/>
                  <a:gd name="connsiteY1" fmla="*/ 0 h 1364739"/>
                  <a:gd name="connsiteX2" fmla="*/ 309203 w 571820"/>
                  <a:gd name="connsiteY2" fmla="*/ 21170 h 1364739"/>
                  <a:gd name="connsiteX3" fmla="*/ 571820 w 571820"/>
                  <a:gd name="connsiteY3" fmla="*/ 655184 h 1364739"/>
                  <a:gd name="connsiteX4" fmla="*/ 309203 w 571820"/>
                  <a:gd name="connsiteY4" fmla="*/ 1289197 h 1364739"/>
                  <a:gd name="connsiteX5" fmla="*/ 285832 w 571820"/>
                  <a:gd name="connsiteY5" fmla="*/ 1311956 h 1364739"/>
                  <a:gd name="connsiteX6" fmla="*/ 177485 w 571820"/>
                  <a:gd name="connsiteY6" fmla="*/ 1364739 h 1364739"/>
                  <a:gd name="connsiteX7" fmla="*/ 262617 w 571820"/>
                  <a:gd name="connsiteY7" fmla="*/ 1289197 h 1364739"/>
                  <a:gd name="connsiteX8" fmla="*/ 0 w 571820"/>
                  <a:gd name="connsiteY8" fmla="*/ 655183 h 1364739"/>
                  <a:gd name="connsiteX9" fmla="*/ 262617 w 571820"/>
                  <a:gd name="connsiteY9" fmla="*/ 21170 h 1364739"/>
                  <a:gd name="connsiteX0" fmla="*/ 262617 w 571820"/>
                  <a:gd name="connsiteY0" fmla="*/ 21170 h 1311956"/>
                  <a:gd name="connsiteX1" fmla="*/ 285910 w 571820"/>
                  <a:gd name="connsiteY1" fmla="*/ 0 h 1311956"/>
                  <a:gd name="connsiteX2" fmla="*/ 309203 w 571820"/>
                  <a:gd name="connsiteY2" fmla="*/ 21170 h 1311956"/>
                  <a:gd name="connsiteX3" fmla="*/ 571820 w 571820"/>
                  <a:gd name="connsiteY3" fmla="*/ 655184 h 1311956"/>
                  <a:gd name="connsiteX4" fmla="*/ 309203 w 571820"/>
                  <a:gd name="connsiteY4" fmla="*/ 1289197 h 1311956"/>
                  <a:gd name="connsiteX5" fmla="*/ 285832 w 571820"/>
                  <a:gd name="connsiteY5" fmla="*/ 1311956 h 1311956"/>
                  <a:gd name="connsiteX6" fmla="*/ 262617 w 571820"/>
                  <a:gd name="connsiteY6" fmla="*/ 1289197 h 1311956"/>
                  <a:gd name="connsiteX7" fmla="*/ 0 w 571820"/>
                  <a:gd name="connsiteY7" fmla="*/ 655183 h 1311956"/>
                  <a:gd name="connsiteX8" fmla="*/ 262617 w 571820"/>
                  <a:gd name="connsiteY8" fmla="*/ 21170 h 13119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571820" h="1311956">
                    <a:moveTo>
                      <a:pt x="262617" y="21170"/>
                    </a:moveTo>
                    <a:lnTo>
                      <a:pt x="285910" y="0"/>
                    </a:lnTo>
                    <a:lnTo>
                      <a:pt x="309203" y="21170"/>
                    </a:lnTo>
                    <a:cubicBezTo>
                      <a:pt x="471461" y="183428"/>
                      <a:pt x="571820" y="407586"/>
                      <a:pt x="571820" y="655184"/>
                    </a:cubicBezTo>
                    <a:cubicBezTo>
                      <a:pt x="571820" y="902781"/>
                      <a:pt x="471461" y="1126939"/>
                      <a:pt x="309203" y="1289197"/>
                    </a:cubicBezTo>
                    <a:lnTo>
                      <a:pt x="285832" y="1311956"/>
                    </a:lnTo>
                    <a:lnTo>
                      <a:pt x="262617" y="1289197"/>
                    </a:lnTo>
                    <a:cubicBezTo>
                      <a:pt x="100359" y="1126938"/>
                      <a:pt x="0" y="902781"/>
                      <a:pt x="0" y="655183"/>
                    </a:cubicBezTo>
                    <a:cubicBezTo>
                      <a:pt x="0" y="407586"/>
                      <a:pt x="100359" y="183428"/>
                      <a:pt x="262617" y="21170"/>
                    </a:cubicBezTo>
                    <a:close/>
                  </a:path>
                </a:pathLst>
              </a:custGeom>
              <a:no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14" name="Straight Connector 13">
                <a:extLst>
                  <a:ext uri="{FF2B5EF4-FFF2-40B4-BE49-F238E27FC236}">
                    <a16:creationId xmlns:a16="http://schemas.microsoft.com/office/drawing/2014/main" id="{803A57D6-0C36-4560-A08A-16768551EF6F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>
                <a:cxnSpLocks/>
              </p:cNvCxn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>
                <a:off x="8768695" y="4330454"/>
                <a:ext cx="0" cy="162000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CA5B2A81-2C8E-4963-AFD4-E539D168B4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9A3E133-9E3F-46C4-A470-F1388BEC4F0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5439" y="2617191"/>
            <a:ext cx="11107875" cy="3340898"/>
          </a:xfrm>
          <a:prstGeom prst="rect">
            <a:avLst/>
          </a:prstGeom>
        </p:spPr>
      </p:pic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877D5044-C0FC-41BD-921B-D2CEA70F43E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 flipV="1">
            <a:off x="759198" y="604046"/>
            <a:ext cx="464739" cy="464739"/>
          </a:xfrm>
          <a:custGeom>
            <a:avLst/>
            <a:gdLst>
              <a:gd name="connsiteX0" fmla="*/ 464132 w 464739"/>
              <a:gd name="connsiteY0" fmla="*/ 463881 h 464739"/>
              <a:gd name="connsiteX1" fmla="*/ 463891 w 464739"/>
              <a:gd name="connsiteY1" fmla="*/ 463892 h 464739"/>
              <a:gd name="connsiteX2" fmla="*/ 463880 w 464739"/>
              <a:gd name="connsiteY2" fmla="*/ 464132 h 464739"/>
              <a:gd name="connsiteX3" fmla="*/ 463651 w 464739"/>
              <a:gd name="connsiteY3" fmla="*/ 463904 h 464739"/>
              <a:gd name="connsiteX4" fmla="*/ 446142 w 464739"/>
              <a:gd name="connsiteY4" fmla="*/ 464739 h 464739"/>
              <a:gd name="connsiteX5" fmla="*/ 130673 w 464739"/>
              <a:gd name="connsiteY5" fmla="*/ 334067 h 464739"/>
              <a:gd name="connsiteX6" fmla="*/ 0 w 464739"/>
              <a:gd name="connsiteY6" fmla="*/ 18597 h 464739"/>
              <a:gd name="connsiteX7" fmla="*/ 836 w 464739"/>
              <a:gd name="connsiteY7" fmla="*/ 1089 h 464739"/>
              <a:gd name="connsiteX8" fmla="*/ 607 w 464739"/>
              <a:gd name="connsiteY8" fmla="*/ 859 h 464739"/>
              <a:gd name="connsiteX9" fmla="*/ 848 w 464739"/>
              <a:gd name="connsiteY9" fmla="*/ 848 h 464739"/>
              <a:gd name="connsiteX10" fmla="*/ 859 w 464739"/>
              <a:gd name="connsiteY10" fmla="*/ 607 h 464739"/>
              <a:gd name="connsiteX11" fmla="*/ 1089 w 464739"/>
              <a:gd name="connsiteY11" fmla="*/ 836 h 464739"/>
              <a:gd name="connsiteX12" fmla="*/ 18597 w 464739"/>
              <a:gd name="connsiteY12" fmla="*/ 0 h 464739"/>
              <a:gd name="connsiteX13" fmla="*/ 334067 w 464739"/>
              <a:gd name="connsiteY13" fmla="*/ 130672 h 464739"/>
              <a:gd name="connsiteX14" fmla="*/ 464739 w 464739"/>
              <a:gd name="connsiteY14" fmla="*/ 446142 h 464739"/>
              <a:gd name="connsiteX15" fmla="*/ 463903 w 464739"/>
              <a:gd name="connsiteY15" fmla="*/ 463652 h 4647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464739" h="464739">
                <a:moveTo>
                  <a:pt x="464132" y="463881"/>
                </a:moveTo>
                <a:lnTo>
                  <a:pt x="463891" y="463892"/>
                </a:lnTo>
                <a:lnTo>
                  <a:pt x="463880" y="464132"/>
                </a:lnTo>
                <a:lnTo>
                  <a:pt x="463651" y="463904"/>
                </a:lnTo>
                <a:lnTo>
                  <a:pt x="446142" y="464739"/>
                </a:lnTo>
                <a:cubicBezTo>
                  <a:pt x="331965" y="464739"/>
                  <a:pt x="217787" y="421182"/>
                  <a:pt x="130673" y="334067"/>
                </a:cubicBezTo>
                <a:cubicBezTo>
                  <a:pt x="43558" y="246953"/>
                  <a:pt x="1" y="132775"/>
                  <a:pt x="0" y="18597"/>
                </a:cubicBezTo>
                <a:lnTo>
                  <a:pt x="836" y="1089"/>
                </a:lnTo>
                <a:lnTo>
                  <a:pt x="607" y="859"/>
                </a:lnTo>
                <a:lnTo>
                  <a:pt x="848" y="848"/>
                </a:lnTo>
                <a:lnTo>
                  <a:pt x="859" y="607"/>
                </a:lnTo>
                <a:lnTo>
                  <a:pt x="1089" y="836"/>
                </a:lnTo>
                <a:lnTo>
                  <a:pt x="18597" y="0"/>
                </a:lnTo>
                <a:cubicBezTo>
                  <a:pt x="132775" y="0"/>
                  <a:pt x="246952" y="43557"/>
                  <a:pt x="334067" y="130672"/>
                </a:cubicBezTo>
                <a:cubicBezTo>
                  <a:pt x="421182" y="217787"/>
                  <a:pt x="464739" y="331964"/>
                  <a:pt x="464739" y="446142"/>
                </a:cubicBezTo>
                <a:lnTo>
                  <a:pt x="463903" y="463652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240C59C6-5DFE-4F83-A118-7B0F1AD930C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 flipV="1">
            <a:off x="607906" y="2694497"/>
            <a:ext cx="2287608" cy="3232926"/>
          </a:xfrm>
          <a:custGeom>
            <a:avLst/>
            <a:gdLst>
              <a:gd name="connsiteX0" fmla="*/ 1143804 w 2287608"/>
              <a:gd name="connsiteY0" fmla="*/ 1916209 h 3232926"/>
              <a:gd name="connsiteX1" fmla="*/ 1140311 w 2287608"/>
              <a:gd name="connsiteY1" fmla="*/ 1919384 h 3232926"/>
              <a:gd name="connsiteX2" fmla="*/ 1136818 w 2287608"/>
              <a:gd name="connsiteY2" fmla="*/ 1916209 h 3232926"/>
              <a:gd name="connsiteX3" fmla="*/ 1136818 w 2287608"/>
              <a:gd name="connsiteY3" fmla="*/ 1922559 h 3232926"/>
              <a:gd name="connsiteX4" fmla="*/ 1117018 w 2287608"/>
              <a:gd name="connsiteY4" fmla="*/ 1940554 h 3232926"/>
              <a:gd name="connsiteX5" fmla="*/ 854401 w 2287608"/>
              <a:gd name="connsiteY5" fmla="*/ 2574568 h 3232926"/>
              <a:gd name="connsiteX6" fmla="*/ 1117018 w 2287608"/>
              <a:gd name="connsiteY6" fmla="*/ 3208581 h 3232926"/>
              <a:gd name="connsiteX7" fmla="*/ 1136818 w 2287608"/>
              <a:gd name="connsiteY7" fmla="*/ 3226577 h 3232926"/>
              <a:gd name="connsiteX8" fmla="*/ 1136818 w 2287608"/>
              <a:gd name="connsiteY8" fmla="*/ 3232926 h 3232926"/>
              <a:gd name="connsiteX9" fmla="*/ 1140311 w 2287608"/>
              <a:gd name="connsiteY9" fmla="*/ 3229751 h 3232926"/>
              <a:gd name="connsiteX10" fmla="*/ 1143804 w 2287608"/>
              <a:gd name="connsiteY10" fmla="*/ 3232926 h 3232926"/>
              <a:gd name="connsiteX11" fmla="*/ 1143804 w 2287608"/>
              <a:gd name="connsiteY11" fmla="*/ 3226577 h 3232926"/>
              <a:gd name="connsiteX12" fmla="*/ 1163604 w 2287608"/>
              <a:gd name="connsiteY12" fmla="*/ 3208581 h 3232926"/>
              <a:gd name="connsiteX13" fmla="*/ 1426221 w 2287608"/>
              <a:gd name="connsiteY13" fmla="*/ 2574567 h 3232926"/>
              <a:gd name="connsiteX14" fmla="*/ 1163604 w 2287608"/>
              <a:gd name="connsiteY14" fmla="*/ 1940554 h 3232926"/>
              <a:gd name="connsiteX15" fmla="*/ 1143804 w 2287608"/>
              <a:gd name="connsiteY15" fmla="*/ 1922558 h 3232926"/>
              <a:gd name="connsiteX16" fmla="*/ 1140312 w 2287608"/>
              <a:gd name="connsiteY16" fmla="*/ 1494239 h 3232926"/>
              <a:gd name="connsiteX17" fmla="*/ 1134813 w 2287608"/>
              <a:gd name="connsiteY17" fmla="*/ 1497413 h 3232926"/>
              <a:gd name="connsiteX18" fmla="*/ 1109328 w 2287608"/>
              <a:gd name="connsiteY18" fmla="*/ 1489264 h 3232926"/>
              <a:gd name="connsiteX19" fmla="*/ 428947 w 2287608"/>
              <a:gd name="connsiteY19" fmla="*/ 1578838 h 3232926"/>
              <a:gd name="connsiteX20" fmla="*/ 11185 w 2287608"/>
              <a:gd name="connsiteY20" fmla="*/ 2123278 h 3232926"/>
              <a:gd name="connsiteX21" fmla="*/ 5499 w 2287608"/>
              <a:gd name="connsiteY21" fmla="*/ 2149423 h 3232926"/>
              <a:gd name="connsiteX22" fmla="*/ 0 w 2287608"/>
              <a:gd name="connsiteY22" fmla="*/ 2152597 h 3232926"/>
              <a:gd name="connsiteX23" fmla="*/ 4497 w 2287608"/>
              <a:gd name="connsiteY23" fmla="*/ 2154035 h 3232926"/>
              <a:gd name="connsiteX24" fmla="*/ 3493 w 2287608"/>
              <a:gd name="connsiteY24" fmla="*/ 2158648 h 3232926"/>
              <a:gd name="connsiteX25" fmla="*/ 8992 w 2287608"/>
              <a:gd name="connsiteY25" fmla="*/ 2155473 h 3232926"/>
              <a:gd name="connsiteX26" fmla="*/ 34477 w 2287608"/>
              <a:gd name="connsiteY26" fmla="*/ 2163622 h 3232926"/>
              <a:gd name="connsiteX27" fmla="*/ 290620 w 2287608"/>
              <a:gd name="connsiteY27" fmla="*/ 2194022 h 3232926"/>
              <a:gd name="connsiteX28" fmla="*/ 714858 w 2287608"/>
              <a:gd name="connsiteY28" fmla="*/ 2074049 h 3232926"/>
              <a:gd name="connsiteX29" fmla="*/ 1132621 w 2287608"/>
              <a:gd name="connsiteY29" fmla="*/ 1529609 h 3232926"/>
              <a:gd name="connsiteX30" fmla="*/ 1138305 w 2287608"/>
              <a:gd name="connsiteY30" fmla="*/ 1503464 h 3232926"/>
              <a:gd name="connsiteX31" fmla="*/ 1143804 w 2287608"/>
              <a:gd name="connsiteY31" fmla="*/ 1500289 h 3232926"/>
              <a:gd name="connsiteX32" fmla="*/ 1139308 w 2287608"/>
              <a:gd name="connsiteY32" fmla="*/ 1498852 h 3232926"/>
              <a:gd name="connsiteX33" fmla="*/ 2069415 w 2287608"/>
              <a:gd name="connsiteY33" fmla="*/ 1747063 h 3232926"/>
              <a:gd name="connsiteX34" fmla="*/ 1858661 w 2287608"/>
              <a:gd name="connsiteY34" fmla="*/ 1578837 h 3232926"/>
              <a:gd name="connsiteX35" fmla="*/ 1178281 w 2287608"/>
              <a:gd name="connsiteY35" fmla="*/ 1489263 h 3232926"/>
              <a:gd name="connsiteX36" fmla="*/ 1152796 w 2287608"/>
              <a:gd name="connsiteY36" fmla="*/ 1497412 h 3232926"/>
              <a:gd name="connsiteX37" fmla="*/ 1147297 w 2287608"/>
              <a:gd name="connsiteY37" fmla="*/ 1494238 h 3232926"/>
              <a:gd name="connsiteX38" fmla="*/ 1148300 w 2287608"/>
              <a:gd name="connsiteY38" fmla="*/ 1498851 h 3232926"/>
              <a:gd name="connsiteX39" fmla="*/ 1143804 w 2287608"/>
              <a:gd name="connsiteY39" fmla="*/ 1500288 h 3232926"/>
              <a:gd name="connsiteX40" fmla="*/ 1149304 w 2287608"/>
              <a:gd name="connsiteY40" fmla="*/ 1503463 h 3232926"/>
              <a:gd name="connsiteX41" fmla="*/ 1154988 w 2287608"/>
              <a:gd name="connsiteY41" fmla="*/ 1529608 h 3232926"/>
              <a:gd name="connsiteX42" fmla="*/ 1572751 w 2287608"/>
              <a:gd name="connsiteY42" fmla="*/ 2074048 h 3232926"/>
              <a:gd name="connsiteX43" fmla="*/ 1996989 w 2287608"/>
              <a:gd name="connsiteY43" fmla="*/ 2194021 h 3232926"/>
              <a:gd name="connsiteX44" fmla="*/ 2253131 w 2287608"/>
              <a:gd name="connsiteY44" fmla="*/ 2163621 h 3232926"/>
              <a:gd name="connsiteX45" fmla="*/ 2278616 w 2287608"/>
              <a:gd name="connsiteY45" fmla="*/ 2155472 h 3232926"/>
              <a:gd name="connsiteX46" fmla="*/ 2284115 w 2287608"/>
              <a:gd name="connsiteY46" fmla="*/ 2158647 h 3232926"/>
              <a:gd name="connsiteX47" fmla="*/ 2283112 w 2287608"/>
              <a:gd name="connsiteY47" fmla="*/ 2154034 h 3232926"/>
              <a:gd name="connsiteX48" fmla="*/ 2287608 w 2287608"/>
              <a:gd name="connsiteY48" fmla="*/ 2152596 h 3232926"/>
              <a:gd name="connsiteX49" fmla="*/ 2282109 w 2287608"/>
              <a:gd name="connsiteY49" fmla="*/ 2149422 h 3232926"/>
              <a:gd name="connsiteX50" fmla="*/ 2276424 w 2287608"/>
              <a:gd name="connsiteY50" fmla="*/ 2123277 h 3232926"/>
              <a:gd name="connsiteX51" fmla="*/ 2069415 w 2287608"/>
              <a:gd name="connsiteY51" fmla="*/ 1747063 h 3232926"/>
              <a:gd name="connsiteX52" fmla="*/ 1140311 w 2287608"/>
              <a:gd name="connsiteY52" fmla="*/ 779689 h 3232926"/>
              <a:gd name="connsiteX53" fmla="*/ 1134812 w 2287608"/>
              <a:gd name="connsiteY53" fmla="*/ 782863 h 3232926"/>
              <a:gd name="connsiteX54" fmla="*/ 1109328 w 2287608"/>
              <a:gd name="connsiteY54" fmla="*/ 774714 h 3232926"/>
              <a:gd name="connsiteX55" fmla="*/ 428947 w 2287608"/>
              <a:gd name="connsiteY55" fmla="*/ 864288 h 3232926"/>
              <a:gd name="connsiteX56" fmla="*/ 11185 w 2287608"/>
              <a:gd name="connsiteY56" fmla="*/ 1408728 h 3232926"/>
              <a:gd name="connsiteX57" fmla="*/ 5499 w 2287608"/>
              <a:gd name="connsiteY57" fmla="*/ 1434873 h 3232926"/>
              <a:gd name="connsiteX58" fmla="*/ 0 w 2287608"/>
              <a:gd name="connsiteY58" fmla="*/ 1438047 h 3232926"/>
              <a:gd name="connsiteX59" fmla="*/ 4497 w 2287608"/>
              <a:gd name="connsiteY59" fmla="*/ 1439485 h 3232926"/>
              <a:gd name="connsiteX60" fmla="*/ 3493 w 2287608"/>
              <a:gd name="connsiteY60" fmla="*/ 1444098 h 3232926"/>
              <a:gd name="connsiteX61" fmla="*/ 8992 w 2287608"/>
              <a:gd name="connsiteY61" fmla="*/ 1440923 h 3232926"/>
              <a:gd name="connsiteX62" fmla="*/ 34477 w 2287608"/>
              <a:gd name="connsiteY62" fmla="*/ 1449072 h 3232926"/>
              <a:gd name="connsiteX63" fmla="*/ 290620 w 2287608"/>
              <a:gd name="connsiteY63" fmla="*/ 1479472 h 3232926"/>
              <a:gd name="connsiteX64" fmla="*/ 714858 w 2287608"/>
              <a:gd name="connsiteY64" fmla="*/ 1359499 h 3232926"/>
              <a:gd name="connsiteX65" fmla="*/ 1132621 w 2287608"/>
              <a:gd name="connsiteY65" fmla="*/ 815059 h 3232926"/>
              <a:gd name="connsiteX66" fmla="*/ 1138305 w 2287608"/>
              <a:gd name="connsiteY66" fmla="*/ 788914 h 3232926"/>
              <a:gd name="connsiteX67" fmla="*/ 1143805 w 2287608"/>
              <a:gd name="connsiteY67" fmla="*/ 785739 h 3232926"/>
              <a:gd name="connsiteX68" fmla="*/ 1139308 w 2287608"/>
              <a:gd name="connsiteY68" fmla="*/ 784302 h 3232926"/>
              <a:gd name="connsiteX69" fmla="*/ 2069415 w 2287608"/>
              <a:gd name="connsiteY69" fmla="*/ 1032514 h 3232926"/>
              <a:gd name="connsiteX70" fmla="*/ 1858661 w 2287608"/>
              <a:gd name="connsiteY70" fmla="*/ 864289 h 3232926"/>
              <a:gd name="connsiteX71" fmla="*/ 1178281 w 2287608"/>
              <a:gd name="connsiteY71" fmla="*/ 774715 h 3232926"/>
              <a:gd name="connsiteX72" fmla="*/ 1152796 w 2287608"/>
              <a:gd name="connsiteY72" fmla="*/ 782864 h 3232926"/>
              <a:gd name="connsiteX73" fmla="*/ 1147297 w 2287608"/>
              <a:gd name="connsiteY73" fmla="*/ 779690 h 3232926"/>
              <a:gd name="connsiteX74" fmla="*/ 1148300 w 2287608"/>
              <a:gd name="connsiteY74" fmla="*/ 784303 h 3232926"/>
              <a:gd name="connsiteX75" fmla="*/ 1143804 w 2287608"/>
              <a:gd name="connsiteY75" fmla="*/ 785740 h 3232926"/>
              <a:gd name="connsiteX76" fmla="*/ 1149304 w 2287608"/>
              <a:gd name="connsiteY76" fmla="*/ 788915 h 3232926"/>
              <a:gd name="connsiteX77" fmla="*/ 1154988 w 2287608"/>
              <a:gd name="connsiteY77" fmla="*/ 815060 h 3232926"/>
              <a:gd name="connsiteX78" fmla="*/ 1572751 w 2287608"/>
              <a:gd name="connsiteY78" fmla="*/ 1359500 h 3232926"/>
              <a:gd name="connsiteX79" fmla="*/ 1996989 w 2287608"/>
              <a:gd name="connsiteY79" fmla="*/ 1479473 h 3232926"/>
              <a:gd name="connsiteX80" fmla="*/ 2253131 w 2287608"/>
              <a:gd name="connsiteY80" fmla="*/ 1449073 h 3232926"/>
              <a:gd name="connsiteX81" fmla="*/ 2278616 w 2287608"/>
              <a:gd name="connsiteY81" fmla="*/ 1440924 h 3232926"/>
              <a:gd name="connsiteX82" fmla="*/ 2284115 w 2287608"/>
              <a:gd name="connsiteY82" fmla="*/ 1444099 h 3232926"/>
              <a:gd name="connsiteX83" fmla="*/ 2283112 w 2287608"/>
              <a:gd name="connsiteY83" fmla="*/ 1439486 h 3232926"/>
              <a:gd name="connsiteX84" fmla="*/ 2287608 w 2287608"/>
              <a:gd name="connsiteY84" fmla="*/ 1438048 h 3232926"/>
              <a:gd name="connsiteX85" fmla="*/ 2282109 w 2287608"/>
              <a:gd name="connsiteY85" fmla="*/ 1434874 h 3232926"/>
              <a:gd name="connsiteX86" fmla="*/ 2276424 w 2287608"/>
              <a:gd name="connsiteY86" fmla="*/ 1408729 h 3232926"/>
              <a:gd name="connsiteX87" fmla="*/ 2069415 w 2287608"/>
              <a:gd name="connsiteY87" fmla="*/ 1032514 h 3232926"/>
              <a:gd name="connsiteX88" fmla="*/ 1140311 w 2287608"/>
              <a:gd name="connsiteY88" fmla="*/ 35676 h 3232926"/>
              <a:gd name="connsiteX89" fmla="*/ 1134812 w 2287608"/>
              <a:gd name="connsiteY89" fmla="*/ 38850 h 3232926"/>
              <a:gd name="connsiteX90" fmla="*/ 1109328 w 2287608"/>
              <a:gd name="connsiteY90" fmla="*/ 30701 h 3232926"/>
              <a:gd name="connsiteX91" fmla="*/ 428948 w 2287608"/>
              <a:gd name="connsiteY91" fmla="*/ 120275 h 3232926"/>
              <a:gd name="connsiteX92" fmla="*/ 11185 w 2287608"/>
              <a:gd name="connsiteY92" fmla="*/ 664715 h 3232926"/>
              <a:gd name="connsiteX93" fmla="*/ 5499 w 2287608"/>
              <a:gd name="connsiteY93" fmla="*/ 690860 h 3232926"/>
              <a:gd name="connsiteX94" fmla="*/ 0 w 2287608"/>
              <a:gd name="connsiteY94" fmla="*/ 694034 h 3232926"/>
              <a:gd name="connsiteX95" fmla="*/ 4497 w 2287608"/>
              <a:gd name="connsiteY95" fmla="*/ 695472 h 3232926"/>
              <a:gd name="connsiteX96" fmla="*/ 3493 w 2287608"/>
              <a:gd name="connsiteY96" fmla="*/ 700085 h 3232926"/>
              <a:gd name="connsiteX97" fmla="*/ 8992 w 2287608"/>
              <a:gd name="connsiteY97" fmla="*/ 696910 h 3232926"/>
              <a:gd name="connsiteX98" fmla="*/ 34477 w 2287608"/>
              <a:gd name="connsiteY98" fmla="*/ 705059 h 3232926"/>
              <a:gd name="connsiteX99" fmla="*/ 290620 w 2287608"/>
              <a:gd name="connsiteY99" fmla="*/ 735459 h 3232926"/>
              <a:gd name="connsiteX100" fmla="*/ 714857 w 2287608"/>
              <a:gd name="connsiteY100" fmla="*/ 615486 h 3232926"/>
              <a:gd name="connsiteX101" fmla="*/ 1132621 w 2287608"/>
              <a:gd name="connsiteY101" fmla="*/ 71046 h 3232926"/>
              <a:gd name="connsiteX102" fmla="*/ 1138305 w 2287608"/>
              <a:gd name="connsiteY102" fmla="*/ 44901 h 3232926"/>
              <a:gd name="connsiteX103" fmla="*/ 1143805 w 2287608"/>
              <a:gd name="connsiteY103" fmla="*/ 41726 h 3232926"/>
              <a:gd name="connsiteX104" fmla="*/ 1139308 w 2287608"/>
              <a:gd name="connsiteY104" fmla="*/ 40289 h 3232926"/>
              <a:gd name="connsiteX105" fmla="*/ 2069415 w 2287608"/>
              <a:gd name="connsiteY105" fmla="*/ 288501 h 3232926"/>
              <a:gd name="connsiteX106" fmla="*/ 1858661 w 2287608"/>
              <a:gd name="connsiteY106" fmla="*/ 120276 h 3232926"/>
              <a:gd name="connsiteX107" fmla="*/ 1178281 w 2287608"/>
              <a:gd name="connsiteY107" fmla="*/ 30702 h 3232926"/>
              <a:gd name="connsiteX108" fmla="*/ 1152796 w 2287608"/>
              <a:gd name="connsiteY108" fmla="*/ 38850 h 3232926"/>
              <a:gd name="connsiteX109" fmla="*/ 1147297 w 2287608"/>
              <a:gd name="connsiteY109" fmla="*/ 35676 h 3232926"/>
              <a:gd name="connsiteX110" fmla="*/ 1148300 w 2287608"/>
              <a:gd name="connsiteY110" fmla="*/ 40290 h 3232926"/>
              <a:gd name="connsiteX111" fmla="*/ 1143804 w 2287608"/>
              <a:gd name="connsiteY111" fmla="*/ 41727 h 3232926"/>
              <a:gd name="connsiteX112" fmla="*/ 1149304 w 2287608"/>
              <a:gd name="connsiteY112" fmla="*/ 44901 h 3232926"/>
              <a:gd name="connsiteX113" fmla="*/ 1154988 w 2287608"/>
              <a:gd name="connsiteY113" fmla="*/ 71046 h 3232926"/>
              <a:gd name="connsiteX114" fmla="*/ 1572751 w 2287608"/>
              <a:gd name="connsiteY114" fmla="*/ 615486 h 3232926"/>
              <a:gd name="connsiteX115" fmla="*/ 1996989 w 2287608"/>
              <a:gd name="connsiteY115" fmla="*/ 735460 h 3232926"/>
              <a:gd name="connsiteX116" fmla="*/ 2253131 w 2287608"/>
              <a:gd name="connsiteY116" fmla="*/ 705060 h 3232926"/>
              <a:gd name="connsiteX117" fmla="*/ 2278616 w 2287608"/>
              <a:gd name="connsiteY117" fmla="*/ 696911 h 3232926"/>
              <a:gd name="connsiteX118" fmla="*/ 2284115 w 2287608"/>
              <a:gd name="connsiteY118" fmla="*/ 700086 h 3232926"/>
              <a:gd name="connsiteX119" fmla="*/ 2283112 w 2287608"/>
              <a:gd name="connsiteY119" fmla="*/ 695473 h 3232926"/>
              <a:gd name="connsiteX120" fmla="*/ 2287608 w 2287608"/>
              <a:gd name="connsiteY120" fmla="*/ 694035 h 3232926"/>
              <a:gd name="connsiteX121" fmla="*/ 2282109 w 2287608"/>
              <a:gd name="connsiteY121" fmla="*/ 690860 h 3232926"/>
              <a:gd name="connsiteX122" fmla="*/ 2276424 w 2287608"/>
              <a:gd name="connsiteY122" fmla="*/ 664716 h 3232926"/>
              <a:gd name="connsiteX123" fmla="*/ 2069415 w 2287608"/>
              <a:gd name="connsiteY123" fmla="*/ 288501 h 32329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</a:cxnLst>
            <a:rect l="l" t="t" r="r" b="b"/>
            <a:pathLst>
              <a:path w="2287608" h="3232926">
                <a:moveTo>
                  <a:pt x="1143804" y="1916209"/>
                </a:moveTo>
                <a:lnTo>
                  <a:pt x="1140311" y="1919384"/>
                </a:lnTo>
                <a:lnTo>
                  <a:pt x="1136818" y="1916209"/>
                </a:lnTo>
                <a:lnTo>
                  <a:pt x="1136818" y="1922559"/>
                </a:lnTo>
                <a:lnTo>
                  <a:pt x="1117018" y="1940554"/>
                </a:lnTo>
                <a:cubicBezTo>
                  <a:pt x="954760" y="2102813"/>
                  <a:pt x="854401" y="2326970"/>
                  <a:pt x="854401" y="2574568"/>
                </a:cubicBezTo>
                <a:cubicBezTo>
                  <a:pt x="854401" y="2822165"/>
                  <a:pt x="954760" y="3046323"/>
                  <a:pt x="1117018" y="3208581"/>
                </a:cubicBezTo>
                <a:lnTo>
                  <a:pt x="1136818" y="3226577"/>
                </a:lnTo>
                <a:lnTo>
                  <a:pt x="1136818" y="3232926"/>
                </a:lnTo>
                <a:lnTo>
                  <a:pt x="1140311" y="3229751"/>
                </a:lnTo>
                <a:lnTo>
                  <a:pt x="1143804" y="3232926"/>
                </a:lnTo>
                <a:lnTo>
                  <a:pt x="1143804" y="3226577"/>
                </a:lnTo>
                <a:lnTo>
                  <a:pt x="1163604" y="3208581"/>
                </a:lnTo>
                <a:cubicBezTo>
                  <a:pt x="1325862" y="3046323"/>
                  <a:pt x="1426221" y="2822165"/>
                  <a:pt x="1426221" y="2574567"/>
                </a:cubicBezTo>
                <a:cubicBezTo>
                  <a:pt x="1426221" y="2326970"/>
                  <a:pt x="1325862" y="2102812"/>
                  <a:pt x="1163604" y="1940554"/>
                </a:cubicBezTo>
                <a:lnTo>
                  <a:pt x="1143804" y="1922558"/>
                </a:lnTo>
                <a:close/>
                <a:moveTo>
                  <a:pt x="1140312" y="1494239"/>
                </a:moveTo>
                <a:lnTo>
                  <a:pt x="1134813" y="1497413"/>
                </a:lnTo>
                <a:lnTo>
                  <a:pt x="1109328" y="1489264"/>
                </a:lnTo>
                <a:cubicBezTo>
                  <a:pt x="887680" y="1429874"/>
                  <a:pt x="643374" y="1455039"/>
                  <a:pt x="428947" y="1578838"/>
                </a:cubicBezTo>
                <a:cubicBezTo>
                  <a:pt x="214522" y="1702637"/>
                  <a:pt x="70575" y="1901629"/>
                  <a:pt x="11185" y="2123278"/>
                </a:cubicBezTo>
                <a:lnTo>
                  <a:pt x="5499" y="2149423"/>
                </a:lnTo>
                <a:lnTo>
                  <a:pt x="0" y="2152597"/>
                </a:lnTo>
                <a:lnTo>
                  <a:pt x="4497" y="2154035"/>
                </a:lnTo>
                <a:lnTo>
                  <a:pt x="3493" y="2158648"/>
                </a:lnTo>
                <a:lnTo>
                  <a:pt x="8992" y="2155473"/>
                </a:lnTo>
                <a:lnTo>
                  <a:pt x="34477" y="2163622"/>
                </a:lnTo>
                <a:cubicBezTo>
                  <a:pt x="117596" y="2185894"/>
                  <a:pt x="203900" y="2196274"/>
                  <a:pt x="290620" y="2194022"/>
                </a:cubicBezTo>
                <a:cubicBezTo>
                  <a:pt x="435153" y="2190268"/>
                  <a:pt x="580841" y="2151423"/>
                  <a:pt x="714858" y="2074049"/>
                </a:cubicBezTo>
                <a:cubicBezTo>
                  <a:pt x="929283" y="1950250"/>
                  <a:pt x="1073230" y="1751258"/>
                  <a:pt x="1132621" y="1529609"/>
                </a:cubicBezTo>
                <a:lnTo>
                  <a:pt x="1138305" y="1503464"/>
                </a:lnTo>
                <a:lnTo>
                  <a:pt x="1143804" y="1500289"/>
                </a:lnTo>
                <a:lnTo>
                  <a:pt x="1139308" y="1498852"/>
                </a:lnTo>
                <a:close/>
                <a:moveTo>
                  <a:pt x="2069415" y="1747063"/>
                </a:moveTo>
                <a:cubicBezTo>
                  <a:pt x="2009570" y="1682261"/>
                  <a:pt x="1939071" y="1625262"/>
                  <a:pt x="1858661" y="1578837"/>
                </a:cubicBezTo>
                <a:cubicBezTo>
                  <a:pt x="1644235" y="1455038"/>
                  <a:pt x="1399929" y="1429873"/>
                  <a:pt x="1178281" y="1489263"/>
                </a:cubicBezTo>
                <a:lnTo>
                  <a:pt x="1152796" y="1497412"/>
                </a:lnTo>
                <a:lnTo>
                  <a:pt x="1147297" y="1494238"/>
                </a:lnTo>
                <a:lnTo>
                  <a:pt x="1148300" y="1498851"/>
                </a:lnTo>
                <a:lnTo>
                  <a:pt x="1143804" y="1500288"/>
                </a:lnTo>
                <a:lnTo>
                  <a:pt x="1149304" y="1503463"/>
                </a:lnTo>
                <a:lnTo>
                  <a:pt x="1154988" y="1529608"/>
                </a:lnTo>
                <a:cubicBezTo>
                  <a:pt x="1214379" y="1751257"/>
                  <a:pt x="1358325" y="1950249"/>
                  <a:pt x="1572751" y="2074048"/>
                </a:cubicBezTo>
                <a:cubicBezTo>
                  <a:pt x="1706767" y="2151422"/>
                  <a:pt x="1852455" y="2190267"/>
                  <a:pt x="1996989" y="2194021"/>
                </a:cubicBezTo>
                <a:cubicBezTo>
                  <a:pt x="2083709" y="2196273"/>
                  <a:pt x="2170013" y="2185893"/>
                  <a:pt x="2253131" y="2163621"/>
                </a:cubicBezTo>
                <a:lnTo>
                  <a:pt x="2278616" y="2155472"/>
                </a:lnTo>
                <a:lnTo>
                  <a:pt x="2284115" y="2158647"/>
                </a:lnTo>
                <a:lnTo>
                  <a:pt x="2283112" y="2154034"/>
                </a:lnTo>
                <a:lnTo>
                  <a:pt x="2287608" y="2152596"/>
                </a:lnTo>
                <a:lnTo>
                  <a:pt x="2282109" y="2149422"/>
                </a:lnTo>
                <a:lnTo>
                  <a:pt x="2276424" y="2123277"/>
                </a:lnTo>
                <a:cubicBezTo>
                  <a:pt x="2239306" y="1984747"/>
                  <a:pt x="2169157" y="1855067"/>
                  <a:pt x="2069415" y="1747063"/>
                </a:cubicBezTo>
                <a:close/>
                <a:moveTo>
                  <a:pt x="1140311" y="779689"/>
                </a:moveTo>
                <a:lnTo>
                  <a:pt x="1134812" y="782863"/>
                </a:lnTo>
                <a:lnTo>
                  <a:pt x="1109328" y="774714"/>
                </a:lnTo>
                <a:cubicBezTo>
                  <a:pt x="887679" y="715324"/>
                  <a:pt x="643374" y="740489"/>
                  <a:pt x="428947" y="864288"/>
                </a:cubicBezTo>
                <a:cubicBezTo>
                  <a:pt x="214522" y="988087"/>
                  <a:pt x="70575" y="1187079"/>
                  <a:pt x="11185" y="1408728"/>
                </a:cubicBezTo>
                <a:lnTo>
                  <a:pt x="5499" y="1434873"/>
                </a:lnTo>
                <a:lnTo>
                  <a:pt x="0" y="1438047"/>
                </a:lnTo>
                <a:lnTo>
                  <a:pt x="4497" y="1439485"/>
                </a:lnTo>
                <a:lnTo>
                  <a:pt x="3493" y="1444098"/>
                </a:lnTo>
                <a:lnTo>
                  <a:pt x="8992" y="1440923"/>
                </a:lnTo>
                <a:lnTo>
                  <a:pt x="34477" y="1449072"/>
                </a:lnTo>
                <a:cubicBezTo>
                  <a:pt x="117595" y="1471344"/>
                  <a:pt x="203900" y="1481724"/>
                  <a:pt x="290620" y="1479472"/>
                </a:cubicBezTo>
                <a:cubicBezTo>
                  <a:pt x="435154" y="1475718"/>
                  <a:pt x="580841" y="1436873"/>
                  <a:pt x="714858" y="1359499"/>
                </a:cubicBezTo>
                <a:cubicBezTo>
                  <a:pt x="929284" y="1235700"/>
                  <a:pt x="1073229" y="1036708"/>
                  <a:pt x="1132621" y="815059"/>
                </a:cubicBezTo>
                <a:lnTo>
                  <a:pt x="1138305" y="788914"/>
                </a:lnTo>
                <a:lnTo>
                  <a:pt x="1143805" y="785739"/>
                </a:lnTo>
                <a:lnTo>
                  <a:pt x="1139308" y="784302"/>
                </a:lnTo>
                <a:close/>
                <a:moveTo>
                  <a:pt x="2069415" y="1032514"/>
                </a:moveTo>
                <a:cubicBezTo>
                  <a:pt x="2009570" y="967712"/>
                  <a:pt x="1939071" y="910714"/>
                  <a:pt x="1858661" y="864289"/>
                </a:cubicBezTo>
                <a:cubicBezTo>
                  <a:pt x="1644235" y="740490"/>
                  <a:pt x="1399929" y="715325"/>
                  <a:pt x="1178281" y="774715"/>
                </a:cubicBezTo>
                <a:lnTo>
                  <a:pt x="1152796" y="782864"/>
                </a:lnTo>
                <a:lnTo>
                  <a:pt x="1147297" y="779690"/>
                </a:lnTo>
                <a:lnTo>
                  <a:pt x="1148300" y="784303"/>
                </a:lnTo>
                <a:lnTo>
                  <a:pt x="1143804" y="785740"/>
                </a:lnTo>
                <a:lnTo>
                  <a:pt x="1149304" y="788915"/>
                </a:lnTo>
                <a:lnTo>
                  <a:pt x="1154988" y="815060"/>
                </a:lnTo>
                <a:cubicBezTo>
                  <a:pt x="1214379" y="1036709"/>
                  <a:pt x="1358325" y="1235701"/>
                  <a:pt x="1572751" y="1359500"/>
                </a:cubicBezTo>
                <a:cubicBezTo>
                  <a:pt x="1706767" y="1436874"/>
                  <a:pt x="1852455" y="1475719"/>
                  <a:pt x="1996989" y="1479473"/>
                </a:cubicBezTo>
                <a:cubicBezTo>
                  <a:pt x="2083709" y="1481725"/>
                  <a:pt x="2170013" y="1471345"/>
                  <a:pt x="2253131" y="1449073"/>
                </a:cubicBezTo>
                <a:lnTo>
                  <a:pt x="2278616" y="1440924"/>
                </a:lnTo>
                <a:lnTo>
                  <a:pt x="2284115" y="1444099"/>
                </a:lnTo>
                <a:lnTo>
                  <a:pt x="2283112" y="1439486"/>
                </a:lnTo>
                <a:lnTo>
                  <a:pt x="2287608" y="1438048"/>
                </a:lnTo>
                <a:lnTo>
                  <a:pt x="2282109" y="1434874"/>
                </a:lnTo>
                <a:lnTo>
                  <a:pt x="2276424" y="1408729"/>
                </a:lnTo>
                <a:cubicBezTo>
                  <a:pt x="2239306" y="1270198"/>
                  <a:pt x="2169157" y="1140518"/>
                  <a:pt x="2069415" y="1032514"/>
                </a:cubicBezTo>
                <a:close/>
                <a:moveTo>
                  <a:pt x="1140311" y="35676"/>
                </a:moveTo>
                <a:lnTo>
                  <a:pt x="1134812" y="38850"/>
                </a:lnTo>
                <a:lnTo>
                  <a:pt x="1109328" y="30701"/>
                </a:lnTo>
                <a:cubicBezTo>
                  <a:pt x="887679" y="-28689"/>
                  <a:pt x="643374" y="-3524"/>
                  <a:pt x="428948" y="120275"/>
                </a:cubicBezTo>
                <a:cubicBezTo>
                  <a:pt x="214521" y="244074"/>
                  <a:pt x="70575" y="443066"/>
                  <a:pt x="11185" y="664715"/>
                </a:cubicBezTo>
                <a:lnTo>
                  <a:pt x="5499" y="690860"/>
                </a:lnTo>
                <a:lnTo>
                  <a:pt x="0" y="694034"/>
                </a:lnTo>
                <a:lnTo>
                  <a:pt x="4497" y="695472"/>
                </a:lnTo>
                <a:lnTo>
                  <a:pt x="3493" y="700085"/>
                </a:lnTo>
                <a:lnTo>
                  <a:pt x="8992" y="696910"/>
                </a:lnTo>
                <a:lnTo>
                  <a:pt x="34477" y="705059"/>
                </a:lnTo>
                <a:cubicBezTo>
                  <a:pt x="117595" y="727331"/>
                  <a:pt x="203900" y="737711"/>
                  <a:pt x="290620" y="735459"/>
                </a:cubicBezTo>
                <a:cubicBezTo>
                  <a:pt x="435154" y="731705"/>
                  <a:pt x="580841" y="692860"/>
                  <a:pt x="714857" y="615486"/>
                </a:cubicBezTo>
                <a:cubicBezTo>
                  <a:pt x="929284" y="491687"/>
                  <a:pt x="1073229" y="292695"/>
                  <a:pt x="1132621" y="71046"/>
                </a:cubicBezTo>
                <a:lnTo>
                  <a:pt x="1138305" y="44901"/>
                </a:lnTo>
                <a:lnTo>
                  <a:pt x="1143805" y="41726"/>
                </a:lnTo>
                <a:lnTo>
                  <a:pt x="1139308" y="40289"/>
                </a:lnTo>
                <a:close/>
                <a:moveTo>
                  <a:pt x="2069415" y="288501"/>
                </a:moveTo>
                <a:cubicBezTo>
                  <a:pt x="2009570" y="223699"/>
                  <a:pt x="1939071" y="166700"/>
                  <a:pt x="1858661" y="120276"/>
                </a:cubicBezTo>
                <a:cubicBezTo>
                  <a:pt x="1644235" y="-3523"/>
                  <a:pt x="1399929" y="-28688"/>
                  <a:pt x="1178281" y="30702"/>
                </a:cubicBezTo>
                <a:lnTo>
                  <a:pt x="1152796" y="38850"/>
                </a:lnTo>
                <a:lnTo>
                  <a:pt x="1147297" y="35676"/>
                </a:lnTo>
                <a:lnTo>
                  <a:pt x="1148300" y="40290"/>
                </a:lnTo>
                <a:lnTo>
                  <a:pt x="1143804" y="41727"/>
                </a:lnTo>
                <a:lnTo>
                  <a:pt x="1149304" y="44901"/>
                </a:lnTo>
                <a:lnTo>
                  <a:pt x="1154988" y="71046"/>
                </a:lnTo>
                <a:cubicBezTo>
                  <a:pt x="1214379" y="292695"/>
                  <a:pt x="1358325" y="491688"/>
                  <a:pt x="1572751" y="615486"/>
                </a:cubicBezTo>
                <a:cubicBezTo>
                  <a:pt x="1706767" y="692860"/>
                  <a:pt x="1852455" y="731705"/>
                  <a:pt x="1996989" y="735460"/>
                </a:cubicBezTo>
                <a:cubicBezTo>
                  <a:pt x="2083709" y="737712"/>
                  <a:pt x="2170013" y="727332"/>
                  <a:pt x="2253131" y="705060"/>
                </a:cubicBezTo>
                <a:lnTo>
                  <a:pt x="2278616" y="696911"/>
                </a:lnTo>
                <a:lnTo>
                  <a:pt x="2284115" y="700086"/>
                </a:lnTo>
                <a:lnTo>
                  <a:pt x="2283112" y="695473"/>
                </a:lnTo>
                <a:lnTo>
                  <a:pt x="2287608" y="694035"/>
                </a:lnTo>
                <a:lnTo>
                  <a:pt x="2282109" y="690860"/>
                </a:lnTo>
                <a:lnTo>
                  <a:pt x="2276424" y="664716"/>
                </a:lnTo>
                <a:cubicBezTo>
                  <a:pt x="2239306" y="526185"/>
                  <a:pt x="2169157" y="396505"/>
                  <a:pt x="2069415" y="288501"/>
                </a:cubicBezTo>
                <a:close/>
              </a:path>
            </a:pathLst>
          </a:custGeom>
          <a:solidFill>
            <a:schemeClr val="tx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2" name="Freeform: Shape 21">
            <a:extLst>
              <a:ext uri="{FF2B5EF4-FFF2-40B4-BE49-F238E27FC236}">
                <a16:creationId xmlns:a16="http://schemas.microsoft.com/office/drawing/2014/main" id="{1273AD71-A9B2-42A5-A6AA-DC06CC4F817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 flipH="1">
            <a:off x="1638112" y="796012"/>
            <a:ext cx="1785983" cy="1799739"/>
          </a:xfrm>
          <a:custGeom>
            <a:avLst/>
            <a:gdLst>
              <a:gd name="connsiteX0" fmla="*/ 440819 w 1785983"/>
              <a:gd name="connsiteY0" fmla="*/ 59 h 1799739"/>
              <a:gd name="connsiteX1" fmla="*/ 845918 w 1785983"/>
              <a:gd name="connsiteY1" fmla="*/ 261596 h 1799739"/>
              <a:gd name="connsiteX2" fmla="*/ 892992 w 1785983"/>
              <a:gd name="connsiteY2" fmla="*/ 360758 h 1799739"/>
              <a:gd name="connsiteX3" fmla="*/ 892992 w 1785983"/>
              <a:gd name="connsiteY3" fmla="*/ 365372 h 1799739"/>
              <a:gd name="connsiteX4" fmla="*/ 940065 w 1785983"/>
              <a:gd name="connsiteY4" fmla="*/ 266212 h 1799739"/>
              <a:gd name="connsiteX5" fmla="*/ 1406106 w 1785983"/>
              <a:gd name="connsiteY5" fmla="*/ 8338 h 1799739"/>
              <a:gd name="connsiteX6" fmla="*/ 1022901 w 1785983"/>
              <a:gd name="connsiteY6" fmla="*/ 1699451 h 1799739"/>
              <a:gd name="connsiteX7" fmla="*/ 892991 w 1785983"/>
              <a:gd name="connsiteY7" fmla="*/ 1799739 h 1799739"/>
              <a:gd name="connsiteX8" fmla="*/ 892991 w 1785983"/>
              <a:gd name="connsiteY8" fmla="*/ 1795123 h 1799739"/>
              <a:gd name="connsiteX9" fmla="*/ 763082 w 1785983"/>
              <a:gd name="connsiteY9" fmla="*/ 1694835 h 1799739"/>
              <a:gd name="connsiteX10" fmla="*/ 379877 w 1785983"/>
              <a:gd name="connsiteY10" fmla="*/ 3722 h 1799739"/>
              <a:gd name="connsiteX11" fmla="*/ 440819 w 1785983"/>
              <a:gd name="connsiteY11" fmla="*/ 59 h 17997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785983" h="1799739">
                <a:moveTo>
                  <a:pt x="440819" y="59"/>
                </a:moveTo>
                <a:cubicBezTo>
                  <a:pt x="584367" y="2557"/>
                  <a:pt x="735105" y="83293"/>
                  <a:pt x="845918" y="261596"/>
                </a:cubicBezTo>
                <a:lnTo>
                  <a:pt x="892992" y="360758"/>
                </a:lnTo>
                <a:lnTo>
                  <a:pt x="892992" y="365372"/>
                </a:lnTo>
                <a:lnTo>
                  <a:pt x="940065" y="266212"/>
                </a:lnTo>
                <a:cubicBezTo>
                  <a:pt x="1066709" y="62437"/>
                  <a:pt x="1245499" y="-13903"/>
                  <a:pt x="1406106" y="8338"/>
                </a:cubicBezTo>
                <a:cubicBezTo>
                  <a:pt x="1827702" y="66720"/>
                  <a:pt x="2124001" y="804388"/>
                  <a:pt x="1022901" y="1699451"/>
                </a:cubicBezTo>
                <a:lnTo>
                  <a:pt x="892991" y="1799739"/>
                </a:lnTo>
                <a:lnTo>
                  <a:pt x="892991" y="1795123"/>
                </a:lnTo>
                <a:lnTo>
                  <a:pt x="763082" y="1694835"/>
                </a:lnTo>
                <a:cubicBezTo>
                  <a:pt x="-338018" y="799772"/>
                  <a:pt x="-41719" y="62104"/>
                  <a:pt x="379877" y="3722"/>
                </a:cubicBezTo>
                <a:cubicBezTo>
                  <a:pt x="399953" y="942"/>
                  <a:pt x="420313" y="-298"/>
                  <a:pt x="440819" y="59"/>
                </a:cubicBezTo>
                <a:close/>
              </a:path>
            </a:pathLst>
          </a:custGeom>
          <a:solidFill>
            <a:schemeClr val="accent1">
              <a:alpha val="60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DAD743CE-A4C9-4C61-8969-5096C42E4A2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1385060" y="882376"/>
            <a:ext cx="340415" cy="340415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6" name="Freeform: Shape 25">
            <a:extLst>
              <a:ext uri="{FF2B5EF4-FFF2-40B4-BE49-F238E27FC236}">
                <a16:creationId xmlns:a16="http://schemas.microsoft.com/office/drawing/2014/main" id="{BD12B198-BFE5-4867-B13A-199FE41B442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639412" y="1420178"/>
            <a:ext cx="901736" cy="1868598"/>
          </a:xfrm>
          <a:custGeom>
            <a:avLst/>
            <a:gdLst>
              <a:gd name="connsiteX0" fmla="*/ 450869 w 901736"/>
              <a:gd name="connsiteY0" fmla="*/ 0 h 1868598"/>
              <a:gd name="connsiteX1" fmla="*/ 492611 w 901736"/>
              <a:gd name="connsiteY1" fmla="*/ 52638 h 1868598"/>
              <a:gd name="connsiteX2" fmla="*/ 894647 w 901736"/>
              <a:gd name="connsiteY2" fmla="*/ 1225278 h 1868598"/>
              <a:gd name="connsiteX3" fmla="*/ 901596 w 901736"/>
              <a:gd name="connsiteY3" fmla="*/ 1416229 h 1868598"/>
              <a:gd name="connsiteX4" fmla="*/ 901595 w 901736"/>
              <a:gd name="connsiteY4" fmla="*/ 1416229 h 1868598"/>
              <a:gd name="connsiteX5" fmla="*/ 901736 w 901736"/>
              <a:gd name="connsiteY5" fmla="*/ 1420099 h 1868598"/>
              <a:gd name="connsiteX6" fmla="*/ 892724 w 901736"/>
              <a:gd name="connsiteY6" fmla="*/ 1509500 h 1868598"/>
              <a:gd name="connsiteX7" fmla="*/ 452126 w 901736"/>
              <a:gd name="connsiteY7" fmla="*/ 1868598 h 1868598"/>
              <a:gd name="connsiteX8" fmla="*/ 450868 w 901736"/>
              <a:gd name="connsiteY8" fmla="*/ 1868471 h 1868598"/>
              <a:gd name="connsiteX9" fmla="*/ 450868 w 901736"/>
              <a:gd name="connsiteY9" fmla="*/ 1346995 h 1868598"/>
              <a:gd name="connsiteX10" fmla="*/ 450868 w 901736"/>
              <a:gd name="connsiteY10" fmla="*/ 969255 h 1868598"/>
              <a:gd name="connsiteX11" fmla="*/ 450868 w 901736"/>
              <a:gd name="connsiteY11" fmla="*/ 664370 h 1868598"/>
              <a:gd name="connsiteX12" fmla="*/ 450869 w 901736"/>
              <a:gd name="connsiteY12" fmla="*/ 664370 h 1868598"/>
              <a:gd name="connsiteX13" fmla="*/ 450867 w 901736"/>
              <a:gd name="connsiteY13" fmla="*/ 0 h 1868598"/>
              <a:gd name="connsiteX14" fmla="*/ 450867 w 901736"/>
              <a:gd name="connsiteY14" fmla="*/ 664370 h 1868598"/>
              <a:gd name="connsiteX15" fmla="*/ 450868 w 901736"/>
              <a:gd name="connsiteY15" fmla="*/ 664370 h 1868598"/>
              <a:gd name="connsiteX16" fmla="*/ 450868 w 901736"/>
              <a:gd name="connsiteY16" fmla="*/ 969255 h 1868598"/>
              <a:gd name="connsiteX17" fmla="*/ 450868 w 901736"/>
              <a:gd name="connsiteY17" fmla="*/ 1346995 h 1868598"/>
              <a:gd name="connsiteX18" fmla="*/ 450868 w 901736"/>
              <a:gd name="connsiteY18" fmla="*/ 1868471 h 1868598"/>
              <a:gd name="connsiteX19" fmla="*/ 449610 w 901736"/>
              <a:gd name="connsiteY19" fmla="*/ 1868598 h 1868598"/>
              <a:gd name="connsiteX20" fmla="*/ 9012 w 901736"/>
              <a:gd name="connsiteY20" fmla="*/ 1509500 h 1868598"/>
              <a:gd name="connsiteX21" fmla="*/ 0 w 901736"/>
              <a:gd name="connsiteY21" fmla="*/ 1420099 h 1868598"/>
              <a:gd name="connsiteX22" fmla="*/ 141 w 901736"/>
              <a:gd name="connsiteY22" fmla="*/ 1416229 h 1868598"/>
              <a:gd name="connsiteX23" fmla="*/ 140 w 901736"/>
              <a:gd name="connsiteY23" fmla="*/ 1416229 h 1868598"/>
              <a:gd name="connsiteX24" fmla="*/ 7089 w 901736"/>
              <a:gd name="connsiteY24" fmla="*/ 1225278 h 1868598"/>
              <a:gd name="connsiteX25" fmla="*/ 409125 w 901736"/>
              <a:gd name="connsiteY25" fmla="*/ 52638 h 18685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901736" h="1868598">
                <a:moveTo>
                  <a:pt x="450869" y="0"/>
                </a:moveTo>
                <a:lnTo>
                  <a:pt x="492611" y="52638"/>
                </a:lnTo>
                <a:cubicBezTo>
                  <a:pt x="713860" y="359618"/>
                  <a:pt x="861255" y="769067"/>
                  <a:pt x="894647" y="1225278"/>
                </a:cubicBezTo>
                <a:lnTo>
                  <a:pt x="901596" y="1416229"/>
                </a:lnTo>
                <a:lnTo>
                  <a:pt x="901595" y="1416229"/>
                </a:lnTo>
                <a:lnTo>
                  <a:pt x="901736" y="1420099"/>
                </a:lnTo>
                <a:lnTo>
                  <a:pt x="892724" y="1509500"/>
                </a:lnTo>
                <a:cubicBezTo>
                  <a:pt x="850788" y="1714437"/>
                  <a:pt x="669460" y="1868598"/>
                  <a:pt x="452126" y="1868598"/>
                </a:cubicBezTo>
                <a:lnTo>
                  <a:pt x="450868" y="1868471"/>
                </a:lnTo>
                <a:lnTo>
                  <a:pt x="450868" y="1346995"/>
                </a:lnTo>
                <a:lnTo>
                  <a:pt x="450868" y="969255"/>
                </a:lnTo>
                <a:lnTo>
                  <a:pt x="450868" y="664370"/>
                </a:lnTo>
                <a:lnTo>
                  <a:pt x="450869" y="664370"/>
                </a:lnTo>
                <a:close/>
                <a:moveTo>
                  <a:pt x="450867" y="0"/>
                </a:moveTo>
                <a:lnTo>
                  <a:pt x="450867" y="664370"/>
                </a:lnTo>
                <a:lnTo>
                  <a:pt x="450868" y="664370"/>
                </a:lnTo>
                <a:lnTo>
                  <a:pt x="450868" y="969255"/>
                </a:lnTo>
                <a:lnTo>
                  <a:pt x="450868" y="1346995"/>
                </a:lnTo>
                <a:lnTo>
                  <a:pt x="450868" y="1868471"/>
                </a:lnTo>
                <a:lnTo>
                  <a:pt x="449610" y="1868598"/>
                </a:lnTo>
                <a:cubicBezTo>
                  <a:pt x="232276" y="1868598"/>
                  <a:pt x="50948" y="1714437"/>
                  <a:pt x="9012" y="1509500"/>
                </a:cubicBezTo>
                <a:lnTo>
                  <a:pt x="0" y="1420099"/>
                </a:lnTo>
                <a:lnTo>
                  <a:pt x="141" y="1416229"/>
                </a:lnTo>
                <a:lnTo>
                  <a:pt x="140" y="1416229"/>
                </a:lnTo>
                <a:lnTo>
                  <a:pt x="7089" y="1225278"/>
                </a:lnTo>
                <a:cubicBezTo>
                  <a:pt x="40481" y="769067"/>
                  <a:pt x="187876" y="359618"/>
                  <a:pt x="409125" y="52638"/>
                </a:cubicBezTo>
                <a:close/>
              </a:path>
            </a:pathLst>
          </a:custGeom>
          <a:solidFill>
            <a:schemeClr val="accent4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>
              <a:solidFill>
                <a:schemeClr val="accent4"/>
              </a:solidFill>
            </a:endParaRPr>
          </a:p>
        </p:txBody>
      </p:sp>
      <p:grpSp>
        <p:nvGrpSpPr>
          <p:cNvPr id="28" name="Group 27">
            <a:extLst>
              <a:ext uri="{FF2B5EF4-FFF2-40B4-BE49-F238E27FC236}">
                <a16:creationId xmlns:a16="http://schemas.microsoft.com/office/drawing/2014/main" id="{AE14FB45-3E95-44C0-8B14-18E3A5B9B48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8100000" flipV="1">
            <a:off x="2274277" y="2744140"/>
            <a:ext cx="865742" cy="628383"/>
            <a:chOff x="558167" y="958515"/>
            <a:chExt cx="865742" cy="628383"/>
          </a:xfrm>
          <a:solidFill>
            <a:schemeClr val="accent3"/>
          </a:solidFill>
        </p:grpSpPr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FF09C3B3-A2C4-4FEA-BE56-D6B9E00830D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8100000" flipH="1">
              <a:off x="558167" y="1122160"/>
              <a:ext cx="464738" cy="464738"/>
            </a:xfrm>
            <a:custGeom>
              <a:avLst/>
              <a:gdLst>
                <a:gd name="connsiteX0" fmla="*/ 446142 w 464738"/>
                <a:gd name="connsiteY0" fmla="*/ 464738 h 464738"/>
                <a:gd name="connsiteX1" fmla="*/ 130673 w 464738"/>
                <a:gd name="connsiteY1" fmla="*/ 334066 h 464738"/>
                <a:gd name="connsiteX2" fmla="*/ 0 w 464738"/>
                <a:gd name="connsiteY2" fmla="*/ 18596 h 464738"/>
                <a:gd name="connsiteX3" fmla="*/ 836 w 464738"/>
                <a:gd name="connsiteY3" fmla="*/ 1089 h 464738"/>
                <a:gd name="connsiteX4" fmla="*/ 606 w 464738"/>
                <a:gd name="connsiteY4" fmla="*/ 859 h 464738"/>
                <a:gd name="connsiteX5" fmla="*/ 848 w 464738"/>
                <a:gd name="connsiteY5" fmla="*/ 848 h 464738"/>
                <a:gd name="connsiteX6" fmla="*/ 859 w 464738"/>
                <a:gd name="connsiteY6" fmla="*/ 606 h 464738"/>
                <a:gd name="connsiteX7" fmla="*/ 1089 w 464738"/>
                <a:gd name="connsiteY7" fmla="*/ 836 h 464738"/>
                <a:gd name="connsiteX8" fmla="*/ 18596 w 464738"/>
                <a:gd name="connsiteY8" fmla="*/ 0 h 464738"/>
                <a:gd name="connsiteX9" fmla="*/ 334066 w 464738"/>
                <a:gd name="connsiteY9" fmla="*/ 130672 h 464738"/>
                <a:gd name="connsiteX10" fmla="*/ 464738 w 464738"/>
                <a:gd name="connsiteY10" fmla="*/ 446142 h 464738"/>
                <a:gd name="connsiteX11" fmla="*/ 463902 w 464738"/>
                <a:gd name="connsiteY11" fmla="*/ 463650 h 464738"/>
                <a:gd name="connsiteX12" fmla="*/ 464132 w 464738"/>
                <a:gd name="connsiteY12" fmla="*/ 463880 h 464738"/>
                <a:gd name="connsiteX13" fmla="*/ 463891 w 464738"/>
                <a:gd name="connsiteY13" fmla="*/ 463892 h 464738"/>
                <a:gd name="connsiteX14" fmla="*/ 463879 w 464738"/>
                <a:gd name="connsiteY14" fmla="*/ 464132 h 464738"/>
                <a:gd name="connsiteX15" fmla="*/ 463650 w 464738"/>
                <a:gd name="connsiteY15" fmla="*/ 463903 h 4647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464738" h="464738">
                  <a:moveTo>
                    <a:pt x="446142" y="464738"/>
                  </a:moveTo>
                  <a:cubicBezTo>
                    <a:pt x="331965" y="464738"/>
                    <a:pt x="217787" y="421181"/>
                    <a:pt x="130673" y="334066"/>
                  </a:cubicBezTo>
                  <a:cubicBezTo>
                    <a:pt x="43558" y="246952"/>
                    <a:pt x="1" y="132774"/>
                    <a:pt x="0" y="18596"/>
                  </a:cubicBezTo>
                  <a:lnTo>
                    <a:pt x="836" y="1089"/>
                  </a:lnTo>
                  <a:lnTo>
                    <a:pt x="606" y="859"/>
                  </a:lnTo>
                  <a:lnTo>
                    <a:pt x="848" y="848"/>
                  </a:lnTo>
                  <a:lnTo>
                    <a:pt x="859" y="606"/>
                  </a:lnTo>
                  <a:lnTo>
                    <a:pt x="1089" y="836"/>
                  </a:lnTo>
                  <a:lnTo>
                    <a:pt x="18596" y="0"/>
                  </a:lnTo>
                  <a:cubicBezTo>
                    <a:pt x="132774" y="0"/>
                    <a:pt x="246951" y="43557"/>
                    <a:pt x="334066" y="130672"/>
                  </a:cubicBezTo>
                  <a:cubicBezTo>
                    <a:pt x="421181" y="217787"/>
                    <a:pt x="464738" y="331964"/>
                    <a:pt x="464738" y="446142"/>
                  </a:cubicBezTo>
                  <a:lnTo>
                    <a:pt x="463902" y="463650"/>
                  </a:lnTo>
                  <a:lnTo>
                    <a:pt x="464132" y="463880"/>
                  </a:lnTo>
                  <a:lnTo>
                    <a:pt x="463891" y="463892"/>
                  </a:lnTo>
                  <a:lnTo>
                    <a:pt x="463879" y="464132"/>
                  </a:lnTo>
                  <a:lnTo>
                    <a:pt x="463650" y="463903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6F314B9F-8AF4-4376-9568-6285B123433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 flipH="1">
              <a:off x="959170" y="958515"/>
              <a:ext cx="464739" cy="464739"/>
            </a:xfrm>
            <a:custGeom>
              <a:avLst/>
              <a:gdLst>
                <a:gd name="connsiteX0" fmla="*/ 464132 w 464739"/>
                <a:gd name="connsiteY0" fmla="*/ 463881 h 464739"/>
                <a:gd name="connsiteX1" fmla="*/ 463891 w 464739"/>
                <a:gd name="connsiteY1" fmla="*/ 463892 h 464739"/>
                <a:gd name="connsiteX2" fmla="*/ 463880 w 464739"/>
                <a:gd name="connsiteY2" fmla="*/ 464132 h 464739"/>
                <a:gd name="connsiteX3" fmla="*/ 463651 w 464739"/>
                <a:gd name="connsiteY3" fmla="*/ 463904 h 464739"/>
                <a:gd name="connsiteX4" fmla="*/ 446142 w 464739"/>
                <a:gd name="connsiteY4" fmla="*/ 464739 h 464739"/>
                <a:gd name="connsiteX5" fmla="*/ 130673 w 464739"/>
                <a:gd name="connsiteY5" fmla="*/ 334067 h 464739"/>
                <a:gd name="connsiteX6" fmla="*/ 0 w 464739"/>
                <a:gd name="connsiteY6" fmla="*/ 18597 h 464739"/>
                <a:gd name="connsiteX7" fmla="*/ 836 w 464739"/>
                <a:gd name="connsiteY7" fmla="*/ 1089 h 464739"/>
                <a:gd name="connsiteX8" fmla="*/ 607 w 464739"/>
                <a:gd name="connsiteY8" fmla="*/ 859 h 464739"/>
                <a:gd name="connsiteX9" fmla="*/ 848 w 464739"/>
                <a:gd name="connsiteY9" fmla="*/ 848 h 464739"/>
                <a:gd name="connsiteX10" fmla="*/ 859 w 464739"/>
                <a:gd name="connsiteY10" fmla="*/ 607 h 464739"/>
                <a:gd name="connsiteX11" fmla="*/ 1089 w 464739"/>
                <a:gd name="connsiteY11" fmla="*/ 836 h 464739"/>
                <a:gd name="connsiteX12" fmla="*/ 18597 w 464739"/>
                <a:gd name="connsiteY12" fmla="*/ 0 h 464739"/>
                <a:gd name="connsiteX13" fmla="*/ 334067 w 464739"/>
                <a:gd name="connsiteY13" fmla="*/ 130672 h 464739"/>
                <a:gd name="connsiteX14" fmla="*/ 464739 w 464739"/>
                <a:gd name="connsiteY14" fmla="*/ 446142 h 464739"/>
                <a:gd name="connsiteX15" fmla="*/ 463903 w 464739"/>
                <a:gd name="connsiteY15" fmla="*/ 463652 h 4647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464739" h="464739">
                  <a:moveTo>
                    <a:pt x="464132" y="463881"/>
                  </a:moveTo>
                  <a:lnTo>
                    <a:pt x="463891" y="463892"/>
                  </a:lnTo>
                  <a:lnTo>
                    <a:pt x="463880" y="464132"/>
                  </a:lnTo>
                  <a:lnTo>
                    <a:pt x="463651" y="463904"/>
                  </a:lnTo>
                  <a:lnTo>
                    <a:pt x="446142" y="464739"/>
                  </a:lnTo>
                  <a:cubicBezTo>
                    <a:pt x="331965" y="464739"/>
                    <a:pt x="217787" y="421182"/>
                    <a:pt x="130673" y="334067"/>
                  </a:cubicBezTo>
                  <a:cubicBezTo>
                    <a:pt x="43558" y="246953"/>
                    <a:pt x="1" y="132775"/>
                    <a:pt x="0" y="18597"/>
                  </a:cubicBezTo>
                  <a:lnTo>
                    <a:pt x="836" y="1089"/>
                  </a:lnTo>
                  <a:lnTo>
                    <a:pt x="607" y="859"/>
                  </a:lnTo>
                  <a:lnTo>
                    <a:pt x="848" y="848"/>
                  </a:lnTo>
                  <a:lnTo>
                    <a:pt x="859" y="607"/>
                  </a:lnTo>
                  <a:lnTo>
                    <a:pt x="1089" y="836"/>
                  </a:lnTo>
                  <a:lnTo>
                    <a:pt x="18597" y="0"/>
                  </a:lnTo>
                  <a:cubicBezTo>
                    <a:pt x="132775" y="0"/>
                    <a:pt x="246952" y="43557"/>
                    <a:pt x="334067" y="130672"/>
                  </a:cubicBezTo>
                  <a:cubicBezTo>
                    <a:pt x="421182" y="217787"/>
                    <a:pt x="464739" y="331964"/>
                    <a:pt x="464739" y="446142"/>
                  </a:cubicBezTo>
                  <a:lnTo>
                    <a:pt x="463903" y="463652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chemeClr val="tx1"/>
                </a:solidFill>
              </a:endParaRPr>
            </a:p>
          </p:txBody>
        </p:sp>
      </p:grpSp>
      <p:cxnSp>
        <p:nvCxnSpPr>
          <p:cNvPr id="32" name="Straight Connector 31">
            <a:extLst>
              <a:ext uri="{FF2B5EF4-FFF2-40B4-BE49-F238E27FC236}">
                <a16:creationId xmlns:a16="http://schemas.microsoft.com/office/drawing/2014/main" id="{9E7C23BC-DAA6-40E1-8166-B8C4439D143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826000" y="3690871"/>
            <a:ext cx="540000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Oval 33">
            <a:extLst>
              <a:ext uri="{FF2B5EF4-FFF2-40B4-BE49-F238E27FC236}">
                <a16:creationId xmlns:a16="http://schemas.microsoft.com/office/drawing/2014/main" id="{81C67526-3B2B-41B3-A8FD-141E1F82883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2806655" y="5832285"/>
            <a:ext cx="340415" cy="340415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6" name="Freeform: Shape 35">
            <a:extLst>
              <a:ext uri="{FF2B5EF4-FFF2-40B4-BE49-F238E27FC236}">
                <a16:creationId xmlns:a16="http://schemas.microsoft.com/office/drawing/2014/main" id="{435B334E-B7AB-4395-9F2B-FD74A408577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>
            <a:off x="3306399" y="5010707"/>
            <a:ext cx="571820" cy="1316717"/>
          </a:xfrm>
          <a:custGeom>
            <a:avLst/>
            <a:gdLst>
              <a:gd name="connsiteX0" fmla="*/ 282417 w 571820"/>
              <a:gd name="connsiteY0" fmla="*/ 0 h 1316717"/>
              <a:gd name="connsiteX1" fmla="*/ 285910 w 571820"/>
              <a:gd name="connsiteY1" fmla="*/ 3175 h 1316717"/>
              <a:gd name="connsiteX2" fmla="*/ 287393 w 571820"/>
              <a:gd name="connsiteY2" fmla="*/ 1827 h 1316717"/>
              <a:gd name="connsiteX3" fmla="*/ 289403 w 571820"/>
              <a:gd name="connsiteY3" fmla="*/ 0 h 1316717"/>
              <a:gd name="connsiteX4" fmla="*/ 289403 w 571820"/>
              <a:gd name="connsiteY4" fmla="*/ 6349 h 1316717"/>
              <a:gd name="connsiteX5" fmla="*/ 309203 w 571820"/>
              <a:gd name="connsiteY5" fmla="*/ 24345 h 1316717"/>
              <a:gd name="connsiteX6" fmla="*/ 571820 w 571820"/>
              <a:gd name="connsiteY6" fmla="*/ 658359 h 1316717"/>
              <a:gd name="connsiteX7" fmla="*/ 309203 w 571820"/>
              <a:gd name="connsiteY7" fmla="*/ 1292372 h 1316717"/>
              <a:gd name="connsiteX8" fmla="*/ 289403 w 571820"/>
              <a:gd name="connsiteY8" fmla="*/ 1310368 h 1316717"/>
              <a:gd name="connsiteX9" fmla="*/ 289403 w 571820"/>
              <a:gd name="connsiteY9" fmla="*/ 1316717 h 1316717"/>
              <a:gd name="connsiteX10" fmla="*/ 287393 w 571820"/>
              <a:gd name="connsiteY10" fmla="*/ 1314890 h 1316717"/>
              <a:gd name="connsiteX11" fmla="*/ 285910 w 571820"/>
              <a:gd name="connsiteY11" fmla="*/ 1313542 h 1316717"/>
              <a:gd name="connsiteX12" fmla="*/ 282417 w 571820"/>
              <a:gd name="connsiteY12" fmla="*/ 1316717 h 1316717"/>
              <a:gd name="connsiteX13" fmla="*/ 282417 w 571820"/>
              <a:gd name="connsiteY13" fmla="*/ 1310367 h 1316717"/>
              <a:gd name="connsiteX14" fmla="*/ 262617 w 571820"/>
              <a:gd name="connsiteY14" fmla="*/ 1292372 h 1316717"/>
              <a:gd name="connsiteX15" fmla="*/ 0 w 571820"/>
              <a:gd name="connsiteY15" fmla="*/ 658358 h 1316717"/>
              <a:gd name="connsiteX16" fmla="*/ 262617 w 571820"/>
              <a:gd name="connsiteY16" fmla="*/ 24345 h 1316717"/>
              <a:gd name="connsiteX17" fmla="*/ 282417 w 571820"/>
              <a:gd name="connsiteY17" fmla="*/ 6349 h 13167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571820" h="1316717">
                <a:moveTo>
                  <a:pt x="282417" y="0"/>
                </a:moveTo>
                <a:lnTo>
                  <a:pt x="285910" y="3175"/>
                </a:lnTo>
                <a:lnTo>
                  <a:pt x="287393" y="1827"/>
                </a:lnTo>
                <a:lnTo>
                  <a:pt x="289403" y="0"/>
                </a:lnTo>
                <a:lnTo>
                  <a:pt x="289403" y="6349"/>
                </a:lnTo>
                <a:lnTo>
                  <a:pt x="309203" y="24345"/>
                </a:lnTo>
                <a:cubicBezTo>
                  <a:pt x="471461" y="186603"/>
                  <a:pt x="571820" y="410761"/>
                  <a:pt x="571820" y="658359"/>
                </a:cubicBezTo>
                <a:cubicBezTo>
                  <a:pt x="571820" y="905956"/>
                  <a:pt x="471461" y="1130114"/>
                  <a:pt x="309203" y="1292372"/>
                </a:cubicBezTo>
                <a:lnTo>
                  <a:pt x="289403" y="1310368"/>
                </a:lnTo>
                <a:lnTo>
                  <a:pt x="289403" y="1316717"/>
                </a:lnTo>
                <a:lnTo>
                  <a:pt x="287393" y="1314890"/>
                </a:lnTo>
                <a:lnTo>
                  <a:pt x="285910" y="1313542"/>
                </a:lnTo>
                <a:lnTo>
                  <a:pt x="282417" y="1316717"/>
                </a:lnTo>
                <a:lnTo>
                  <a:pt x="282417" y="1310367"/>
                </a:lnTo>
                <a:lnTo>
                  <a:pt x="262617" y="1292372"/>
                </a:lnTo>
                <a:cubicBezTo>
                  <a:pt x="100359" y="1130113"/>
                  <a:pt x="0" y="905956"/>
                  <a:pt x="0" y="658358"/>
                </a:cubicBezTo>
                <a:cubicBezTo>
                  <a:pt x="0" y="410761"/>
                  <a:pt x="100359" y="186603"/>
                  <a:pt x="262617" y="24345"/>
                </a:cubicBezTo>
                <a:lnTo>
                  <a:pt x="282417" y="6349"/>
                </a:lnTo>
                <a:close/>
              </a:path>
            </a:pathLst>
          </a:custGeom>
          <a:solidFill>
            <a:schemeClr val="accent4">
              <a:alpha val="40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38" name="Group 37">
            <a:extLst>
              <a:ext uri="{FF2B5EF4-FFF2-40B4-BE49-F238E27FC236}">
                <a16:creationId xmlns:a16="http://schemas.microsoft.com/office/drawing/2014/main" id="{5582A241-3D03-49F2-9515-690487FBF9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04789" y="608309"/>
            <a:ext cx="3532531" cy="5929857"/>
            <a:chOff x="404789" y="608309"/>
            <a:chExt cx="3532531" cy="5929857"/>
          </a:xfrm>
        </p:grpSpPr>
        <p:grpSp>
          <p:nvGrpSpPr>
            <p:cNvPr id="39" name="Group 38">
              <a:extLst>
                <a:ext uri="{FF2B5EF4-FFF2-40B4-BE49-F238E27FC236}">
                  <a16:creationId xmlns:a16="http://schemas.microsoft.com/office/drawing/2014/main" id="{F06EB4C5-742F-447D-B28D-F64AB9EEE52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 rot="10800000" flipH="1" flipV="1">
              <a:off x="559780" y="2646371"/>
              <a:ext cx="2287608" cy="3673900"/>
              <a:chOff x="-6080955" y="3437416"/>
              <a:chExt cx="2287608" cy="3673900"/>
            </a:xfrm>
          </p:grpSpPr>
          <p:cxnSp>
            <p:nvCxnSpPr>
              <p:cNvPr id="65" name="Straight Connector 64">
                <a:extLst>
                  <a:ext uri="{FF2B5EF4-FFF2-40B4-BE49-F238E27FC236}">
                    <a16:creationId xmlns:a16="http://schemas.microsoft.com/office/drawing/2014/main" id="{14995024-146A-4770-B919-056CCF5537AE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>
                <a:cxnSpLocks/>
              </p:cNvCxn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>
                <a:off x="-4937151" y="4754133"/>
                <a:ext cx="0" cy="2357183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66" name="Freeform: Shape 65">
                <a:extLst>
                  <a:ext uri="{FF2B5EF4-FFF2-40B4-BE49-F238E27FC236}">
                    <a16:creationId xmlns:a16="http://schemas.microsoft.com/office/drawing/2014/main" id="{50E9FCC2-0C21-4DAF-B958-07DD64296BAE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 rot="10800000" flipH="1">
                <a:off x="-5226554" y="3437416"/>
                <a:ext cx="571820" cy="1316717"/>
              </a:xfrm>
              <a:custGeom>
                <a:avLst/>
                <a:gdLst>
                  <a:gd name="connsiteX0" fmla="*/ 282417 w 571820"/>
                  <a:gd name="connsiteY0" fmla="*/ 1316717 h 1316717"/>
                  <a:gd name="connsiteX1" fmla="*/ 285910 w 571820"/>
                  <a:gd name="connsiteY1" fmla="*/ 1313542 h 1316717"/>
                  <a:gd name="connsiteX2" fmla="*/ 289403 w 571820"/>
                  <a:gd name="connsiteY2" fmla="*/ 1316717 h 1316717"/>
                  <a:gd name="connsiteX3" fmla="*/ 289403 w 571820"/>
                  <a:gd name="connsiteY3" fmla="*/ 1310368 h 1316717"/>
                  <a:gd name="connsiteX4" fmla="*/ 309203 w 571820"/>
                  <a:gd name="connsiteY4" fmla="*/ 1292372 h 1316717"/>
                  <a:gd name="connsiteX5" fmla="*/ 571820 w 571820"/>
                  <a:gd name="connsiteY5" fmla="*/ 658358 h 1316717"/>
                  <a:gd name="connsiteX6" fmla="*/ 309203 w 571820"/>
                  <a:gd name="connsiteY6" fmla="*/ 24345 h 1316717"/>
                  <a:gd name="connsiteX7" fmla="*/ 289403 w 571820"/>
                  <a:gd name="connsiteY7" fmla="*/ 6349 h 1316717"/>
                  <a:gd name="connsiteX8" fmla="*/ 289403 w 571820"/>
                  <a:gd name="connsiteY8" fmla="*/ 0 h 1316717"/>
                  <a:gd name="connsiteX9" fmla="*/ 285910 w 571820"/>
                  <a:gd name="connsiteY9" fmla="*/ 3175 h 1316717"/>
                  <a:gd name="connsiteX10" fmla="*/ 282417 w 571820"/>
                  <a:gd name="connsiteY10" fmla="*/ 0 h 1316717"/>
                  <a:gd name="connsiteX11" fmla="*/ 282417 w 571820"/>
                  <a:gd name="connsiteY11" fmla="*/ 6350 h 1316717"/>
                  <a:gd name="connsiteX12" fmla="*/ 262617 w 571820"/>
                  <a:gd name="connsiteY12" fmla="*/ 24345 h 1316717"/>
                  <a:gd name="connsiteX13" fmla="*/ 0 w 571820"/>
                  <a:gd name="connsiteY13" fmla="*/ 658359 h 1316717"/>
                  <a:gd name="connsiteX14" fmla="*/ 262617 w 571820"/>
                  <a:gd name="connsiteY14" fmla="*/ 1292372 h 1316717"/>
                  <a:gd name="connsiteX15" fmla="*/ 282417 w 571820"/>
                  <a:gd name="connsiteY15" fmla="*/ 1310368 h 131671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</a:cxnLst>
                <a:rect l="l" t="t" r="r" b="b"/>
                <a:pathLst>
                  <a:path w="571820" h="1316717">
                    <a:moveTo>
                      <a:pt x="282417" y="1316717"/>
                    </a:moveTo>
                    <a:lnTo>
                      <a:pt x="285910" y="1313542"/>
                    </a:lnTo>
                    <a:lnTo>
                      <a:pt x="289403" y="1316717"/>
                    </a:lnTo>
                    <a:lnTo>
                      <a:pt x="289403" y="1310368"/>
                    </a:lnTo>
                    <a:lnTo>
                      <a:pt x="309203" y="1292372"/>
                    </a:lnTo>
                    <a:cubicBezTo>
                      <a:pt x="471461" y="1130114"/>
                      <a:pt x="571820" y="905956"/>
                      <a:pt x="571820" y="658358"/>
                    </a:cubicBezTo>
                    <a:cubicBezTo>
                      <a:pt x="571820" y="410761"/>
                      <a:pt x="471461" y="186603"/>
                      <a:pt x="309203" y="24345"/>
                    </a:cubicBezTo>
                    <a:lnTo>
                      <a:pt x="289403" y="6349"/>
                    </a:lnTo>
                    <a:lnTo>
                      <a:pt x="289403" y="0"/>
                    </a:lnTo>
                    <a:lnTo>
                      <a:pt x="285910" y="3175"/>
                    </a:lnTo>
                    <a:lnTo>
                      <a:pt x="282417" y="0"/>
                    </a:lnTo>
                    <a:lnTo>
                      <a:pt x="282417" y="6350"/>
                    </a:lnTo>
                    <a:lnTo>
                      <a:pt x="262617" y="24345"/>
                    </a:lnTo>
                    <a:cubicBezTo>
                      <a:pt x="100359" y="186604"/>
                      <a:pt x="0" y="410761"/>
                      <a:pt x="0" y="658359"/>
                    </a:cubicBezTo>
                    <a:cubicBezTo>
                      <a:pt x="0" y="905956"/>
                      <a:pt x="100359" y="1130114"/>
                      <a:pt x="262617" y="1292372"/>
                    </a:cubicBezTo>
                    <a:lnTo>
                      <a:pt x="282417" y="1310368"/>
                    </a:lnTo>
                    <a:close/>
                  </a:path>
                </a:pathLst>
              </a:custGeom>
              <a:no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67" name="Freeform: Shape 66">
                <a:extLst>
                  <a:ext uri="{FF2B5EF4-FFF2-40B4-BE49-F238E27FC236}">
                    <a16:creationId xmlns:a16="http://schemas.microsoft.com/office/drawing/2014/main" id="{7342065E-24B7-4441-88A9-98962993F81B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-6080955" y="4476018"/>
                <a:ext cx="1143804" cy="735761"/>
              </a:xfrm>
              <a:custGeom>
                <a:avLst/>
                <a:gdLst>
                  <a:gd name="connsiteX0" fmla="*/ 290619 w 1143804"/>
                  <a:gd name="connsiteY0" fmla="*/ 302 h 735761"/>
                  <a:gd name="connsiteX1" fmla="*/ 714857 w 1143804"/>
                  <a:gd name="connsiteY1" fmla="*/ 120275 h 735761"/>
                  <a:gd name="connsiteX2" fmla="*/ 1132620 w 1143804"/>
                  <a:gd name="connsiteY2" fmla="*/ 664715 h 735761"/>
                  <a:gd name="connsiteX3" fmla="*/ 1138304 w 1143804"/>
                  <a:gd name="connsiteY3" fmla="*/ 690860 h 735761"/>
                  <a:gd name="connsiteX4" fmla="*/ 1143804 w 1143804"/>
                  <a:gd name="connsiteY4" fmla="*/ 694035 h 735761"/>
                  <a:gd name="connsiteX5" fmla="*/ 1139308 w 1143804"/>
                  <a:gd name="connsiteY5" fmla="*/ 695472 h 735761"/>
                  <a:gd name="connsiteX6" fmla="*/ 1140311 w 1143804"/>
                  <a:gd name="connsiteY6" fmla="*/ 700085 h 735761"/>
                  <a:gd name="connsiteX7" fmla="*/ 1134812 w 1143804"/>
                  <a:gd name="connsiteY7" fmla="*/ 696911 h 735761"/>
                  <a:gd name="connsiteX8" fmla="*/ 1109327 w 1143804"/>
                  <a:gd name="connsiteY8" fmla="*/ 705060 h 735761"/>
                  <a:gd name="connsiteX9" fmla="*/ 428947 w 1143804"/>
                  <a:gd name="connsiteY9" fmla="*/ 615486 h 735761"/>
                  <a:gd name="connsiteX10" fmla="*/ 11184 w 1143804"/>
                  <a:gd name="connsiteY10" fmla="*/ 71046 h 735761"/>
                  <a:gd name="connsiteX11" fmla="*/ 5499 w 1143804"/>
                  <a:gd name="connsiteY11" fmla="*/ 44901 h 735761"/>
                  <a:gd name="connsiteX12" fmla="*/ 0 w 1143804"/>
                  <a:gd name="connsiteY12" fmla="*/ 41727 h 735761"/>
                  <a:gd name="connsiteX13" fmla="*/ 4496 w 1143804"/>
                  <a:gd name="connsiteY13" fmla="*/ 40289 h 735761"/>
                  <a:gd name="connsiteX14" fmla="*/ 3493 w 1143804"/>
                  <a:gd name="connsiteY14" fmla="*/ 35676 h 735761"/>
                  <a:gd name="connsiteX15" fmla="*/ 8992 w 1143804"/>
                  <a:gd name="connsiteY15" fmla="*/ 38851 h 735761"/>
                  <a:gd name="connsiteX16" fmla="*/ 34477 w 1143804"/>
                  <a:gd name="connsiteY16" fmla="*/ 30702 h 735761"/>
                  <a:gd name="connsiteX17" fmla="*/ 290619 w 1143804"/>
                  <a:gd name="connsiteY17" fmla="*/ 302 h 73576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</a:cxnLst>
                <a:rect l="l" t="t" r="r" b="b"/>
                <a:pathLst>
                  <a:path w="1143804" h="735761">
                    <a:moveTo>
                      <a:pt x="290619" y="302"/>
                    </a:moveTo>
                    <a:cubicBezTo>
                      <a:pt x="435153" y="4056"/>
                      <a:pt x="580841" y="42901"/>
                      <a:pt x="714857" y="120275"/>
                    </a:cubicBezTo>
                    <a:cubicBezTo>
                      <a:pt x="929283" y="244074"/>
                      <a:pt x="1073229" y="443066"/>
                      <a:pt x="1132620" y="664715"/>
                    </a:cubicBezTo>
                    <a:lnTo>
                      <a:pt x="1138304" y="690860"/>
                    </a:lnTo>
                    <a:lnTo>
                      <a:pt x="1143804" y="694035"/>
                    </a:lnTo>
                    <a:lnTo>
                      <a:pt x="1139308" y="695472"/>
                    </a:lnTo>
                    <a:lnTo>
                      <a:pt x="1140311" y="700085"/>
                    </a:lnTo>
                    <a:lnTo>
                      <a:pt x="1134812" y="696911"/>
                    </a:lnTo>
                    <a:lnTo>
                      <a:pt x="1109327" y="705060"/>
                    </a:lnTo>
                    <a:cubicBezTo>
                      <a:pt x="887679" y="764450"/>
                      <a:pt x="643373" y="739285"/>
                      <a:pt x="428947" y="615486"/>
                    </a:cubicBezTo>
                    <a:cubicBezTo>
                      <a:pt x="214521" y="491687"/>
                      <a:pt x="70574" y="292695"/>
                      <a:pt x="11184" y="71046"/>
                    </a:cubicBezTo>
                    <a:lnTo>
                      <a:pt x="5499" y="44901"/>
                    </a:lnTo>
                    <a:lnTo>
                      <a:pt x="0" y="41727"/>
                    </a:lnTo>
                    <a:lnTo>
                      <a:pt x="4496" y="40289"/>
                    </a:lnTo>
                    <a:lnTo>
                      <a:pt x="3493" y="35676"/>
                    </a:lnTo>
                    <a:lnTo>
                      <a:pt x="8992" y="38851"/>
                    </a:lnTo>
                    <a:lnTo>
                      <a:pt x="34477" y="30702"/>
                    </a:lnTo>
                    <a:cubicBezTo>
                      <a:pt x="117595" y="8430"/>
                      <a:pt x="203899" y="-1950"/>
                      <a:pt x="290619" y="302"/>
                    </a:cubicBezTo>
                    <a:close/>
                  </a:path>
                </a:pathLst>
              </a:custGeom>
              <a:no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68" name="Freeform: Shape 67">
                <a:extLst>
                  <a:ext uri="{FF2B5EF4-FFF2-40B4-BE49-F238E27FC236}">
                    <a16:creationId xmlns:a16="http://schemas.microsoft.com/office/drawing/2014/main" id="{D23FA6BA-2513-415C-BA4B-E879A410109A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 flipH="1">
                <a:off x="-4937151" y="4476018"/>
                <a:ext cx="1143804" cy="735761"/>
              </a:xfrm>
              <a:custGeom>
                <a:avLst/>
                <a:gdLst>
                  <a:gd name="connsiteX0" fmla="*/ 290619 w 1143804"/>
                  <a:gd name="connsiteY0" fmla="*/ 302 h 735761"/>
                  <a:gd name="connsiteX1" fmla="*/ 714857 w 1143804"/>
                  <a:gd name="connsiteY1" fmla="*/ 120275 h 735761"/>
                  <a:gd name="connsiteX2" fmla="*/ 1132620 w 1143804"/>
                  <a:gd name="connsiteY2" fmla="*/ 664715 h 735761"/>
                  <a:gd name="connsiteX3" fmla="*/ 1138304 w 1143804"/>
                  <a:gd name="connsiteY3" fmla="*/ 690860 h 735761"/>
                  <a:gd name="connsiteX4" fmla="*/ 1143804 w 1143804"/>
                  <a:gd name="connsiteY4" fmla="*/ 694035 h 735761"/>
                  <a:gd name="connsiteX5" fmla="*/ 1139308 w 1143804"/>
                  <a:gd name="connsiteY5" fmla="*/ 695472 h 735761"/>
                  <a:gd name="connsiteX6" fmla="*/ 1140311 w 1143804"/>
                  <a:gd name="connsiteY6" fmla="*/ 700085 h 735761"/>
                  <a:gd name="connsiteX7" fmla="*/ 1134812 w 1143804"/>
                  <a:gd name="connsiteY7" fmla="*/ 696911 h 735761"/>
                  <a:gd name="connsiteX8" fmla="*/ 1109327 w 1143804"/>
                  <a:gd name="connsiteY8" fmla="*/ 705060 h 735761"/>
                  <a:gd name="connsiteX9" fmla="*/ 428947 w 1143804"/>
                  <a:gd name="connsiteY9" fmla="*/ 615486 h 735761"/>
                  <a:gd name="connsiteX10" fmla="*/ 11184 w 1143804"/>
                  <a:gd name="connsiteY10" fmla="*/ 71046 h 735761"/>
                  <a:gd name="connsiteX11" fmla="*/ 5499 w 1143804"/>
                  <a:gd name="connsiteY11" fmla="*/ 44901 h 735761"/>
                  <a:gd name="connsiteX12" fmla="*/ 0 w 1143804"/>
                  <a:gd name="connsiteY12" fmla="*/ 41727 h 735761"/>
                  <a:gd name="connsiteX13" fmla="*/ 4496 w 1143804"/>
                  <a:gd name="connsiteY13" fmla="*/ 40289 h 735761"/>
                  <a:gd name="connsiteX14" fmla="*/ 3493 w 1143804"/>
                  <a:gd name="connsiteY14" fmla="*/ 35676 h 735761"/>
                  <a:gd name="connsiteX15" fmla="*/ 8992 w 1143804"/>
                  <a:gd name="connsiteY15" fmla="*/ 38851 h 735761"/>
                  <a:gd name="connsiteX16" fmla="*/ 34477 w 1143804"/>
                  <a:gd name="connsiteY16" fmla="*/ 30702 h 735761"/>
                  <a:gd name="connsiteX17" fmla="*/ 290619 w 1143804"/>
                  <a:gd name="connsiteY17" fmla="*/ 302 h 73576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</a:cxnLst>
                <a:rect l="l" t="t" r="r" b="b"/>
                <a:pathLst>
                  <a:path w="1143804" h="735761">
                    <a:moveTo>
                      <a:pt x="290619" y="302"/>
                    </a:moveTo>
                    <a:cubicBezTo>
                      <a:pt x="435153" y="4056"/>
                      <a:pt x="580841" y="42901"/>
                      <a:pt x="714857" y="120275"/>
                    </a:cubicBezTo>
                    <a:cubicBezTo>
                      <a:pt x="929283" y="244074"/>
                      <a:pt x="1073229" y="443066"/>
                      <a:pt x="1132620" y="664715"/>
                    </a:cubicBezTo>
                    <a:lnTo>
                      <a:pt x="1138304" y="690860"/>
                    </a:lnTo>
                    <a:lnTo>
                      <a:pt x="1143804" y="694035"/>
                    </a:lnTo>
                    <a:lnTo>
                      <a:pt x="1139308" y="695472"/>
                    </a:lnTo>
                    <a:lnTo>
                      <a:pt x="1140311" y="700085"/>
                    </a:lnTo>
                    <a:lnTo>
                      <a:pt x="1134812" y="696911"/>
                    </a:lnTo>
                    <a:lnTo>
                      <a:pt x="1109327" y="705060"/>
                    </a:lnTo>
                    <a:cubicBezTo>
                      <a:pt x="887679" y="764450"/>
                      <a:pt x="643373" y="739285"/>
                      <a:pt x="428947" y="615486"/>
                    </a:cubicBezTo>
                    <a:cubicBezTo>
                      <a:pt x="214521" y="491687"/>
                      <a:pt x="70574" y="292695"/>
                      <a:pt x="11184" y="71046"/>
                    </a:cubicBezTo>
                    <a:lnTo>
                      <a:pt x="5499" y="44901"/>
                    </a:lnTo>
                    <a:lnTo>
                      <a:pt x="0" y="41727"/>
                    </a:lnTo>
                    <a:lnTo>
                      <a:pt x="4496" y="40289"/>
                    </a:lnTo>
                    <a:lnTo>
                      <a:pt x="3493" y="35676"/>
                    </a:lnTo>
                    <a:lnTo>
                      <a:pt x="8992" y="38851"/>
                    </a:lnTo>
                    <a:lnTo>
                      <a:pt x="34477" y="30702"/>
                    </a:lnTo>
                    <a:cubicBezTo>
                      <a:pt x="117595" y="8430"/>
                      <a:pt x="203899" y="-1950"/>
                      <a:pt x="290619" y="302"/>
                    </a:cubicBezTo>
                    <a:close/>
                  </a:path>
                </a:pathLst>
              </a:custGeom>
              <a:no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69" name="Freeform: Shape 68">
                <a:extLst>
                  <a:ext uri="{FF2B5EF4-FFF2-40B4-BE49-F238E27FC236}">
                    <a16:creationId xmlns:a16="http://schemas.microsoft.com/office/drawing/2014/main" id="{06239F02-2DBC-4CAC-AA3F-243D0649B90E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-6080955" y="5190567"/>
                <a:ext cx="1143804" cy="735761"/>
              </a:xfrm>
              <a:custGeom>
                <a:avLst/>
                <a:gdLst>
                  <a:gd name="connsiteX0" fmla="*/ 290619 w 1143804"/>
                  <a:gd name="connsiteY0" fmla="*/ 302 h 735761"/>
                  <a:gd name="connsiteX1" fmla="*/ 714857 w 1143804"/>
                  <a:gd name="connsiteY1" fmla="*/ 120275 h 735761"/>
                  <a:gd name="connsiteX2" fmla="*/ 1132620 w 1143804"/>
                  <a:gd name="connsiteY2" fmla="*/ 664715 h 735761"/>
                  <a:gd name="connsiteX3" fmla="*/ 1138304 w 1143804"/>
                  <a:gd name="connsiteY3" fmla="*/ 690860 h 735761"/>
                  <a:gd name="connsiteX4" fmla="*/ 1143804 w 1143804"/>
                  <a:gd name="connsiteY4" fmla="*/ 694035 h 735761"/>
                  <a:gd name="connsiteX5" fmla="*/ 1139308 w 1143804"/>
                  <a:gd name="connsiteY5" fmla="*/ 695472 h 735761"/>
                  <a:gd name="connsiteX6" fmla="*/ 1140311 w 1143804"/>
                  <a:gd name="connsiteY6" fmla="*/ 700085 h 735761"/>
                  <a:gd name="connsiteX7" fmla="*/ 1134812 w 1143804"/>
                  <a:gd name="connsiteY7" fmla="*/ 696911 h 735761"/>
                  <a:gd name="connsiteX8" fmla="*/ 1109327 w 1143804"/>
                  <a:gd name="connsiteY8" fmla="*/ 705060 h 735761"/>
                  <a:gd name="connsiteX9" fmla="*/ 428947 w 1143804"/>
                  <a:gd name="connsiteY9" fmla="*/ 615486 h 735761"/>
                  <a:gd name="connsiteX10" fmla="*/ 11184 w 1143804"/>
                  <a:gd name="connsiteY10" fmla="*/ 71046 h 735761"/>
                  <a:gd name="connsiteX11" fmla="*/ 5499 w 1143804"/>
                  <a:gd name="connsiteY11" fmla="*/ 44901 h 735761"/>
                  <a:gd name="connsiteX12" fmla="*/ 0 w 1143804"/>
                  <a:gd name="connsiteY12" fmla="*/ 41727 h 735761"/>
                  <a:gd name="connsiteX13" fmla="*/ 4496 w 1143804"/>
                  <a:gd name="connsiteY13" fmla="*/ 40289 h 735761"/>
                  <a:gd name="connsiteX14" fmla="*/ 3493 w 1143804"/>
                  <a:gd name="connsiteY14" fmla="*/ 35676 h 735761"/>
                  <a:gd name="connsiteX15" fmla="*/ 8992 w 1143804"/>
                  <a:gd name="connsiteY15" fmla="*/ 38851 h 735761"/>
                  <a:gd name="connsiteX16" fmla="*/ 34477 w 1143804"/>
                  <a:gd name="connsiteY16" fmla="*/ 30702 h 735761"/>
                  <a:gd name="connsiteX17" fmla="*/ 290619 w 1143804"/>
                  <a:gd name="connsiteY17" fmla="*/ 302 h 73576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</a:cxnLst>
                <a:rect l="l" t="t" r="r" b="b"/>
                <a:pathLst>
                  <a:path w="1143804" h="735761">
                    <a:moveTo>
                      <a:pt x="290619" y="302"/>
                    </a:moveTo>
                    <a:cubicBezTo>
                      <a:pt x="435153" y="4056"/>
                      <a:pt x="580841" y="42901"/>
                      <a:pt x="714857" y="120275"/>
                    </a:cubicBezTo>
                    <a:cubicBezTo>
                      <a:pt x="929283" y="244074"/>
                      <a:pt x="1073229" y="443066"/>
                      <a:pt x="1132620" y="664715"/>
                    </a:cubicBezTo>
                    <a:lnTo>
                      <a:pt x="1138304" y="690860"/>
                    </a:lnTo>
                    <a:lnTo>
                      <a:pt x="1143804" y="694035"/>
                    </a:lnTo>
                    <a:lnTo>
                      <a:pt x="1139308" y="695472"/>
                    </a:lnTo>
                    <a:lnTo>
                      <a:pt x="1140311" y="700085"/>
                    </a:lnTo>
                    <a:lnTo>
                      <a:pt x="1134812" y="696911"/>
                    </a:lnTo>
                    <a:lnTo>
                      <a:pt x="1109327" y="705060"/>
                    </a:lnTo>
                    <a:cubicBezTo>
                      <a:pt x="887679" y="764450"/>
                      <a:pt x="643373" y="739285"/>
                      <a:pt x="428947" y="615486"/>
                    </a:cubicBezTo>
                    <a:cubicBezTo>
                      <a:pt x="214521" y="491687"/>
                      <a:pt x="70574" y="292695"/>
                      <a:pt x="11184" y="71046"/>
                    </a:cubicBezTo>
                    <a:lnTo>
                      <a:pt x="5499" y="44901"/>
                    </a:lnTo>
                    <a:lnTo>
                      <a:pt x="0" y="41727"/>
                    </a:lnTo>
                    <a:lnTo>
                      <a:pt x="4496" y="40289"/>
                    </a:lnTo>
                    <a:lnTo>
                      <a:pt x="3493" y="35676"/>
                    </a:lnTo>
                    <a:lnTo>
                      <a:pt x="8992" y="38851"/>
                    </a:lnTo>
                    <a:lnTo>
                      <a:pt x="34477" y="30702"/>
                    </a:lnTo>
                    <a:cubicBezTo>
                      <a:pt x="117595" y="8430"/>
                      <a:pt x="203899" y="-1950"/>
                      <a:pt x="290619" y="302"/>
                    </a:cubicBezTo>
                    <a:close/>
                  </a:path>
                </a:pathLst>
              </a:custGeom>
              <a:no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70" name="Freeform: Shape 69">
                <a:extLst>
                  <a:ext uri="{FF2B5EF4-FFF2-40B4-BE49-F238E27FC236}">
                    <a16:creationId xmlns:a16="http://schemas.microsoft.com/office/drawing/2014/main" id="{3B11F1A6-D8AC-465F-9ED9-554E58F73A8E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 flipH="1">
                <a:off x="-4937151" y="5190567"/>
                <a:ext cx="1143804" cy="735761"/>
              </a:xfrm>
              <a:custGeom>
                <a:avLst/>
                <a:gdLst>
                  <a:gd name="connsiteX0" fmla="*/ 290619 w 1143804"/>
                  <a:gd name="connsiteY0" fmla="*/ 302 h 735761"/>
                  <a:gd name="connsiteX1" fmla="*/ 714857 w 1143804"/>
                  <a:gd name="connsiteY1" fmla="*/ 120275 h 735761"/>
                  <a:gd name="connsiteX2" fmla="*/ 1132620 w 1143804"/>
                  <a:gd name="connsiteY2" fmla="*/ 664715 h 735761"/>
                  <a:gd name="connsiteX3" fmla="*/ 1138304 w 1143804"/>
                  <a:gd name="connsiteY3" fmla="*/ 690860 h 735761"/>
                  <a:gd name="connsiteX4" fmla="*/ 1143804 w 1143804"/>
                  <a:gd name="connsiteY4" fmla="*/ 694035 h 735761"/>
                  <a:gd name="connsiteX5" fmla="*/ 1139308 w 1143804"/>
                  <a:gd name="connsiteY5" fmla="*/ 695472 h 735761"/>
                  <a:gd name="connsiteX6" fmla="*/ 1140311 w 1143804"/>
                  <a:gd name="connsiteY6" fmla="*/ 700085 h 735761"/>
                  <a:gd name="connsiteX7" fmla="*/ 1134812 w 1143804"/>
                  <a:gd name="connsiteY7" fmla="*/ 696911 h 735761"/>
                  <a:gd name="connsiteX8" fmla="*/ 1109327 w 1143804"/>
                  <a:gd name="connsiteY8" fmla="*/ 705060 h 735761"/>
                  <a:gd name="connsiteX9" fmla="*/ 428947 w 1143804"/>
                  <a:gd name="connsiteY9" fmla="*/ 615486 h 735761"/>
                  <a:gd name="connsiteX10" fmla="*/ 11184 w 1143804"/>
                  <a:gd name="connsiteY10" fmla="*/ 71046 h 735761"/>
                  <a:gd name="connsiteX11" fmla="*/ 5499 w 1143804"/>
                  <a:gd name="connsiteY11" fmla="*/ 44901 h 735761"/>
                  <a:gd name="connsiteX12" fmla="*/ 0 w 1143804"/>
                  <a:gd name="connsiteY12" fmla="*/ 41727 h 735761"/>
                  <a:gd name="connsiteX13" fmla="*/ 4496 w 1143804"/>
                  <a:gd name="connsiteY13" fmla="*/ 40289 h 735761"/>
                  <a:gd name="connsiteX14" fmla="*/ 3493 w 1143804"/>
                  <a:gd name="connsiteY14" fmla="*/ 35676 h 735761"/>
                  <a:gd name="connsiteX15" fmla="*/ 8992 w 1143804"/>
                  <a:gd name="connsiteY15" fmla="*/ 38851 h 735761"/>
                  <a:gd name="connsiteX16" fmla="*/ 34477 w 1143804"/>
                  <a:gd name="connsiteY16" fmla="*/ 30702 h 735761"/>
                  <a:gd name="connsiteX17" fmla="*/ 290619 w 1143804"/>
                  <a:gd name="connsiteY17" fmla="*/ 302 h 73576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</a:cxnLst>
                <a:rect l="l" t="t" r="r" b="b"/>
                <a:pathLst>
                  <a:path w="1143804" h="735761">
                    <a:moveTo>
                      <a:pt x="290619" y="302"/>
                    </a:moveTo>
                    <a:cubicBezTo>
                      <a:pt x="435153" y="4056"/>
                      <a:pt x="580841" y="42901"/>
                      <a:pt x="714857" y="120275"/>
                    </a:cubicBezTo>
                    <a:cubicBezTo>
                      <a:pt x="929283" y="244074"/>
                      <a:pt x="1073229" y="443066"/>
                      <a:pt x="1132620" y="664715"/>
                    </a:cubicBezTo>
                    <a:lnTo>
                      <a:pt x="1138304" y="690860"/>
                    </a:lnTo>
                    <a:lnTo>
                      <a:pt x="1143804" y="694035"/>
                    </a:lnTo>
                    <a:lnTo>
                      <a:pt x="1139308" y="695472"/>
                    </a:lnTo>
                    <a:lnTo>
                      <a:pt x="1140311" y="700085"/>
                    </a:lnTo>
                    <a:lnTo>
                      <a:pt x="1134812" y="696911"/>
                    </a:lnTo>
                    <a:lnTo>
                      <a:pt x="1109327" y="705060"/>
                    </a:lnTo>
                    <a:cubicBezTo>
                      <a:pt x="887679" y="764450"/>
                      <a:pt x="643373" y="739285"/>
                      <a:pt x="428947" y="615486"/>
                    </a:cubicBezTo>
                    <a:cubicBezTo>
                      <a:pt x="214521" y="491687"/>
                      <a:pt x="70574" y="292695"/>
                      <a:pt x="11184" y="71046"/>
                    </a:cubicBezTo>
                    <a:lnTo>
                      <a:pt x="5499" y="44901"/>
                    </a:lnTo>
                    <a:lnTo>
                      <a:pt x="0" y="41727"/>
                    </a:lnTo>
                    <a:lnTo>
                      <a:pt x="4496" y="40289"/>
                    </a:lnTo>
                    <a:lnTo>
                      <a:pt x="3493" y="35676"/>
                    </a:lnTo>
                    <a:lnTo>
                      <a:pt x="8992" y="38851"/>
                    </a:lnTo>
                    <a:lnTo>
                      <a:pt x="34477" y="30702"/>
                    </a:lnTo>
                    <a:cubicBezTo>
                      <a:pt x="117595" y="8430"/>
                      <a:pt x="203899" y="-1950"/>
                      <a:pt x="290619" y="302"/>
                    </a:cubicBezTo>
                    <a:close/>
                  </a:path>
                </a:pathLst>
              </a:custGeom>
              <a:no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71" name="Freeform: Shape 70">
                <a:extLst>
                  <a:ext uri="{FF2B5EF4-FFF2-40B4-BE49-F238E27FC236}">
                    <a16:creationId xmlns:a16="http://schemas.microsoft.com/office/drawing/2014/main" id="{E066101D-03CF-4DB9-B962-F7DB806FD1C4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-6080955" y="5934581"/>
                <a:ext cx="1143804" cy="735761"/>
              </a:xfrm>
              <a:custGeom>
                <a:avLst/>
                <a:gdLst>
                  <a:gd name="connsiteX0" fmla="*/ 290619 w 1143804"/>
                  <a:gd name="connsiteY0" fmla="*/ 302 h 735761"/>
                  <a:gd name="connsiteX1" fmla="*/ 714857 w 1143804"/>
                  <a:gd name="connsiteY1" fmla="*/ 120275 h 735761"/>
                  <a:gd name="connsiteX2" fmla="*/ 1132620 w 1143804"/>
                  <a:gd name="connsiteY2" fmla="*/ 664715 h 735761"/>
                  <a:gd name="connsiteX3" fmla="*/ 1138304 w 1143804"/>
                  <a:gd name="connsiteY3" fmla="*/ 690860 h 735761"/>
                  <a:gd name="connsiteX4" fmla="*/ 1143804 w 1143804"/>
                  <a:gd name="connsiteY4" fmla="*/ 694035 h 735761"/>
                  <a:gd name="connsiteX5" fmla="*/ 1139308 w 1143804"/>
                  <a:gd name="connsiteY5" fmla="*/ 695472 h 735761"/>
                  <a:gd name="connsiteX6" fmla="*/ 1140311 w 1143804"/>
                  <a:gd name="connsiteY6" fmla="*/ 700085 h 735761"/>
                  <a:gd name="connsiteX7" fmla="*/ 1134812 w 1143804"/>
                  <a:gd name="connsiteY7" fmla="*/ 696911 h 735761"/>
                  <a:gd name="connsiteX8" fmla="*/ 1109327 w 1143804"/>
                  <a:gd name="connsiteY8" fmla="*/ 705060 h 735761"/>
                  <a:gd name="connsiteX9" fmla="*/ 428947 w 1143804"/>
                  <a:gd name="connsiteY9" fmla="*/ 615486 h 735761"/>
                  <a:gd name="connsiteX10" fmla="*/ 11184 w 1143804"/>
                  <a:gd name="connsiteY10" fmla="*/ 71046 h 735761"/>
                  <a:gd name="connsiteX11" fmla="*/ 5499 w 1143804"/>
                  <a:gd name="connsiteY11" fmla="*/ 44901 h 735761"/>
                  <a:gd name="connsiteX12" fmla="*/ 0 w 1143804"/>
                  <a:gd name="connsiteY12" fmla="*/ 41727 h 735761"/>
                  <a:gd name="connsiteX13" fmla="*/ 4496 w 1143804"/>
                  <a:gd name="connsiteY13" fmla="*/ 40289 h 735761"/>
                  <a:gd name="connsiteX14" fmla="*/ 3493 w 1143804"/>
                  <a:gd name="connsiteY14" fmla="*/ 35676 h 735761"/>
                  <a:gd name="connsiteX15" fmla="*/ 8992 w 1143804"/>
                  <a:gd name="connsiteY15" fmla="*/ 38851 h 735761"/>
                  <a:gd name="connsiteX16" fmla="*/ 34477 w 1143804"/>
                  <a:gd name="connsiteY16" fmla="*/ 30702 h 735761"/>
                  <a:gd name="connsiteX17" fmla="*/ 290619 w 1143804"/>
                  <a:gd name="connsiteY17" fmla="*/ 302 h 73576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</a:cxnLst>
                <a:rect l="l" t="t" r="r" b="b"/>
                <a:pathLst>
                  <a:path w="1143804" h="735761">
                    <a:moveTo>
                      <a:pt x="290619" y="302"/>
                    </a:moveTo>
                    <a:cubicBezTo>
                      <a:pt x="435153" y="4056"/>
                      <a:pt x="580841" y="42901"/>
                      <a:pt x="714857" y="120275"/>
                    </a:cubicBezTo>
                    <a:cubicBezTo>
                      <a:pt x="929283" y="244074"/>
                      <a:pt x="1073229" y="443066"/>
                      <a:pt x="1132620" y="664715"/>
                    </a:cubicBezTo>
                    <a:lnTo>
                      <a:pt x="1138304" y="690860"/>
                    </a:lnTo>
                    <a:lnTo>
                      <a:pt x="1143804" y="694035"/>
                    </a:lnTo>
                    <a:lnTo>
                      <a:pt x="1139308" y="695472"/>
                    </a:lnTo>
                    <a:lnTo>
                      <a:pt x="1140311" y="700085"/>
                    </a:lnTo>
                    <a:lnTo>
                      <a:pt x="1134812" y="696911"/>
                    </a:lnTo>
                    <a:lnTo>
                      <a:pt x="1109327" y="705060"/>
                    </a:lnTo>
                    <a:cubicBezTo>
                      <a:pt x="887679" y="764450"/>
                      <a:pt x="643373" y="739285"/>
                      <a:pt x="428947" y="615486"/>
                    </a:cubicBezTo>
                    <a:cubicBezTo>
                      <a:pt x="214521" y="491687"/>
                      <a:pt x="70574" y="292695"/>
                      <a:pt x="11184" y="71046"/>
                    </a:cubicBezTo>
                    <a:lnTo>
                      <a:pt x="5499" y="44901"/>
                    </a:lnTo>
                    <a:lnTo>
                      <a:pt x="0" y="41727"/>
                    </a:lnTo>
                    <a:lnTo>
                      <a:pt x="4496" y="40289"/>
                    </a:lnTo>
                    <a:lnTo>
                      <a:pt x="3493" y="35676"/>
                    </a:lnTo>
                    <a:lnTo>
                      <a:pt x="8992" y="38851"/>
                    </a:lnTo>
                    <a:lnTo>
                      <a:pt x="34477" y="30702"/>
                    </a:lnTo>
                    <a:cubicBezTo>
                      <a:pt x="117595" y="8430"/>
                      <a:pt x="203899" y="-1950"/>
                      <a:pt x="290619" y="302"/>
                    </a:cubicBezTo>
                    <a:close/>
                  </a:path>
                </a:pathLst>
              </a:custGeom>
              <a:no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72" name="Freeform: Shape 71">
                <a:extLst>
                  <a:ext uri="{FF2B5EF4-FFF2-40B4-BE49-F238E27FC236}">
                    <a16:creationId xmlns:a16="http://schemas.microsoft.com/office/drawing/2014/main" id="{645EFA12-DAD4-4108-B86D-C86A4CC88D2B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 flipH="1">
                <a:off x="-4937151" y="5934581"/>
                <a:ext cx="1143804" cy="735761"/>
              </a:xfrm>
              <a:custGeom>
                <a:avLst/>
                <a:gdLst>
                  <a:gd name="connsiteX0" fmla="*/ 290619 w 1143804"/>
                  <a:gd name="connsiteY0" fmla="*/ 302 h 735761"/>
                  <a:gd name="connsiteX1" fmla="*/ 714857 w 1143804"/>
                  <a:gd name="connsiteY1" fmla="*/ 120275 h 735761"/>
                  <a:gd name="connsiteX2" fmla="*/ 1132620 w 1143804"/>
                  <a:gd name="connsiteY2" fmla="*/ 664715 h 735761"/>
                  <a:gd name="connsiteX3" fmla="*/ 1138304 w 1143804"/>
                  <a:gd name="connsiteY3" fmla="*/ 690860 h 735761"/>
                  <a:gd name="connsiteX4" fmla="*/ 1143804 w 1143804"/>
                  <a:gd name="connsiteY4" fmla="*/ 694035 h 735761"/>
                  <a:gd name="connsiteX5" fmla="*/ 1139308 w 1143804"/>
                  <a:gd name="connsiteY5" fmla="*/ 695472 h 735761"/>
                  <a:gd name="connsiteX6" fmla="*/ 1140311 w 1143804"/>
                  <a:gd name="connsiteY6" fmla="*/ 700085 h 735761"/>
                  <a:gd name="connsiteX7" fmla="*/ 1134812 w 1143804"/>
                  <a:gd name="connsiteY7" fmla="*/ 696911 h 735761"/>
                  <a:gd name="connsiteX8" fmla="*/ 1109327 w 1143804"/>
                  <a:gd name="connsiteY8" fmla="*/ 705060 h 735761"/>
                  <a:gd name="connsiteX9" fmla="*/ 428947 w 1143804"/>
                  <a:gd name="connsiteY9" fmla="*/ 615486 h 735761"/>
                  <a:gd name="connsiteX10" fmla="*/ 11184 w 1143804"/>
                  <a:gd name="connsiteY10" fmla="*/ 71046 h 735761"/>
                  <a:gd name="connsiteX11" fmla="*/ 5499 w 1143804"/>
                  <a:gd name="connsiteY11" fmla="*/ 44901 h 735761"/>
                  <a:gd name="connsiteX12" fmla="*/ 0 w 1143804"/>
                  <a:gd name="connsiteY12" fmla="*/ 41727 h 735761"/>
                  <a:gd name="connsiteX13" fmla="*/ 4496 w 1143804"/>
                  <a:gd name="connsiteY13" fmla="*/ 40289 h 735761"/>
                  <a:gd name="connsiteX14" fmla="*/ 3493 w 1143804"/>
                  <a:gd name="connsiteY14" fmla="*/ 35676 h 735761"/>
                  <a:gd name="connsiteX15" fmla="*/ 8992 w 1143804"/>
                  <a:gd name="connsiteY15" fmla="*/ 38851 h 735761"/>
                  <a:gd name="connsiteX16" fmla="*/ 34477 w 1143804"/>
                  <a:gd name="connsiteY16" fmla="*/ 30702 h 735761"/>
                  <a:gd name="connsiteX17" fmla="*/ 290619 w 1143804"/>
                  <a:gd name="connsiteY17" fmla="*/ 302 h 73576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</a:cxnLst>
                <a:rect l="l" t="t" r="r" b="b"/>
                <a:pathLst>
                  <a:path w="1143804" h="735761">
                    <a:moveTo>
                      <a:pt x="290619" y="302"/>
                    </a:moveTo>
                    <a:cubicBezTo>
                      <a:pt x="435153" y="4056"/>
                      <a:pt x="580841" y="42901"/>
                      <a:pt x="714857" y="120275"/>
                    </a:cubicBezTo>
                    <a:cubicBezTo>
                      <a:pt x="929283" y="244074"/>
                      <a:pt x="1073229" y="443066"/>
                      <a:pt x="1132620" y="664715"/>
                    </a:cubicBezTo>
                    <a:lnTo>
                      <a:pt x="1138304" y="690860"/>
                    </a:lnTo>
                    <a:lnTo>
                      <a:pt x="1143804" y="694035"/>
                    </a:lnTo>
                    <a:lnTo>
                      <a:pt x="1139308" y="695472"/>
                    </a:lnTo>
                    <a:lnTo>
                      <a:pt x="1140311" y="700085"/>
                    </a:lnTo>
                    <a:lnTo>
                      <a:pt x="1134812" y="696911"/>
                    </a:lnTo>
                    <a:lnTo>
                      <a:pt x="1109327" y="705060"/>
                    </a:lnTo>
                    <a:cubicBezTo>
                      <a:pt x="887679" y="764450"/>
                      <a:pt x="643373" y="739285"/>
                      <a:pt x="428947" y="615486"/>
                    </a:cubicBezTo>
                    <a:cubicBezTo>
                      <a:pt x="214521" y="491687"/>
                      <a:pt x="70574" y="292695"/>
                      <a:pt x="11184" y="71046"/>
                    </a:cubicBezTo>
                    <a:lnTo>
                      <a:pt x="5499" y="44901"/>
                    </a:lnTo>
                    <a:lnTo>
                      <a:pt x="0" y="41727"/>
                    </a:lnTo>
                    <a:lnTo>
                      <a:pt x="4496" y="40289"/>
                    </a:lnTo>
                    <a:lnTo>
                      <a:pt x="3493" y="35676"/>
                    </a:lnTo>
                    <a:lnTo>
                      <a:pt x="8992" y="38851"/>
                    </a:lnTo>
                    <a:lnTo>
                      <a:pt x="34477" y="30702"/>
                    </a:lnTo>
                    <a:cubicBezTo>
                      <a:pt x="117595" y="8430"/>
                      <a:pt x="203899" y="-1950"/>
                      <a:pt x="290619" y="302"/>
                    </a:cubicBezTo>
                    <a:close/>
                  </a:path>
                </a:pathLst>
              </a:custGeom>
              <a:no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chemeClr val="tx1"/>
                  </a:solidFill>
                </a:endParaRPr>
              </a:p>
            </p:txBody>
          </p:sp>
        </p:grpSp>
        <p:grpSp>
          <p:nvGrpSpPr>
            <p:cNvPr id="40" name="Group 39">
              <a:extLst>
                <a:ext uri="{FF2B5EF4-FFF2-40B4-BE49-F238E27FC236}">
                  <a16:creationId xmlns:a16="http://schemas.microsoft.com/office/drawing/2014/main" id="{651FE0DB-0A7E-417A-B47D-569C4FB9A58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 rot="2700000">
              <a:off x="1736442" y="397061"/>
              <a:ext cx="1785983" cy="2208479"/>
              <a:chOff x="2725201" y="4453039"/>
              <a:chExt cx="1785983" cy="2208479"/>
            </a:xfrm>
          </p:grpSpPr>
          <p:cxnSp>
            <p:nvCxnSpPr>
              <p:cNvPr id="60" name="Straight Connector 59">
                <a:extLst>
                  <a:ext uri="{FF2B5EF4-FFF2-40B4-BE49-F238E27FC236}">
                    <a16:creationId xmlns:a16="http://schemas.microsoft.com/office/drawing/2014/main" id="{68596D8F-CB16-49CF-B881-3AF402821F0F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>
                <a:cxnSpLocks/>
              </p:cNvCxn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10800000" flipH="1">
                <a:off x="3618192" y="4453039"/>
                <a:ext cx="0" cy="2208479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1" name="Straight Connector 60">
                <a:extLst>
                  <a:ext uri="{FF2B5EF4-FFF2-40B4-BE49-F238E27FC236}">
                    <a16:creationId xmlns:a16="http://schemas.microsoft.com/office/drawing/2014/main" id="{CF37FB24-AFCD-493D-B340-7EED10E977DF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>
                <a:cxnSpLocks/>
              </p:cNvCxn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flipH="1">
                <a:off x="2738439" y="5243393"/>
                <a:ext cx="1760933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62" name="Freeform: Shape 61">
                <a:extLst>
                  <a:ext uri="{FF2B5EF4-FFF2-40B4-BE49-F238E27FC236}">
                    <a16:creationId xmlns:a16="http://schemas.microsoft.com/office/drawing/2014/main" id="{789B142B-6F71-458C-8CAC-4B3E1A441589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 flipH="1">
                <a:off x="2725201" y="4861779"/>
                <a:ext cx="1785983" cy="1799739"/>
              </a:xfrm>
              <a:custGeom>
                <a:avLst/>
                <a:gdLst>
                  <a:gd name="connsiteX0" fmla="*/ 440819 w 1785983"/>
                  <a:gd name="connsiteY0" fmla="*/ 59 h 1799739"/>
                  <a:gd name="connsiteX1" fmla="*/ 845918 w 1785983"/>
                  <a:gd name="connsiteY1" fmla="*/ 261596 h 1799739"/>
                  <a:gd name="connsiteX2" fmla="*/ 892992 w 1785983"/>
                  <a:gd name="connsiteY2" fmla="*/ 360758 h 1799739"/>
                  <a:gd name="connsiteX3" fmla="*/ 892992 w 1785983"/>
                  <a:gd name="connsiteY3" fmla="*/ 365372 h 1799739"/>
                  <a:gd name="connsiteX4" fmla="*/ 940065 w 1785983"/>
                  <a:gd name="connsiteY4" fmla="*/ 266212 h 1799739"/>
                  <a:gd name="connsiteX5" fmla="*/ 1406106 w 1785983"/>
                  <a:gd name="connsiteY5" fmla="*/ 8338 h 1799739"/>
                  <a:gd name="connsiteX6" fmla="*/ 1022901 w 1785983"/>
                  <a:gd name="connsiteY6" fmla="*/ 1699451 h 1799739"/>
                  <a:gd name="connsiteX7" fmla="*/ 892991 w 1785983"/>
                  <a:gd name="connsiteY7" fmla="*/ 1799739 h 1799739"/>
                  <a:gd name="connsiteX8" fmla="*/ 892991 w 1785983"/>
                  <a:gd name="connsiteY8" fmla="*/ 1795123 h 1799739"/>
                  <a:gd name="connsiteX9" fmla="*/ 763082 w 1785983"/>
                  <a:gd name="connsiteY9" fmla="*/ 1694835 h 1799739"/>
                  <a:gd name="connsiteX10" fmla="*/ 379877 w 1785983"/>
                  <a:gd name="connsiteY10" fmla="*/ 3722 h 1799739"/>
                  <a:gd name="connsiteX11" fmla="*/ 440819 w 1785983"/>
                  <a:gd name="connsiteY11" fmla="*/ 59 h 1799739"/>
                  <a:gd name="connsiteX0" fmla="*/ 440819 w 1785983"/>
                  <a:gd name="connsiteY0" fmla="*/ 59 h 1849891"/>
                  <a:gd name="connsiteX1" fmla="*/ 845918 w 1785983"/>
                  <a:gd name="connsiteY1" fmla="*/ 261596 h 1849891"/>
                  <a:gd name="connsiteX2" fmla="*/ 892992 w 1785983"/>
                  <a:gd name="connsiteY2" fmla="*/ 360758 h 1849891"/>
                  <a:gd name="connsiteX3" fmla="*/ 892992 w 1785983"/>
                  <a:gd name="connsiteY3" fmla="*/ 365372 h 1849891"/>
                  <a:gd name="connsiteX4" fmla="*/ 940065 w 1785983"/>
                  <a:gd name="connsiteY4" fmla="*/ 266212 h 1849891"/>
                  <a:gd name="connsiteX5" fmla="*/ 1406106 w 1785983"/>
                  <a:gd name="connsiteY5" fmla="*/ 8338 h 1849891"/>
                  <a:gd name="connsiteX6" fmla="*/ 1022901 w 1785983"/>
                  <a:gd name="connsiteY6" fmla="*/ 1699451 h 1849891"/>
                  <a:gd name="connsiteX7" fmla="*/ 892991 w 1785983"/>
                  <a:gd name="connsiteY7" fmla="*/ 1799739 h 1849891"/>
                  <a:gd name="connsiteX8" fmla="*/ 838223 w 1785983"/>
                  <a:gd name="connsiteY8" fmla="*/ 1849891 h 1849891"/>
                  <a:gd name="connsiteX9" fmla="*/ 763082 w 1785983"/>
                  <a:gd name="connsiteY9" fmla="*/ 1694835 h 1849891"/>
                  <a:gd name="connsiteX10" fmla="*/ 379877 w 1785983"/>
                  <a:gd name="connsiteY10" fmla="*/ 3722 h 1849891"/>
                  <a:gd name="connsiteX11" fmla="*/ 440819 w 1785983"/>
                  <a:gd name="connsiteY11" fmla="*/ 59 h 1849891"/>
                  <a:gd name="connsiteX0" fmla="*/ 440819 w 1785983"/>
                  <a:gd name="connsiteY0" fmla="*/ 59 h 1799739"/>
                  <a:gd name="connsiteX1" fmla="*/ 845918 w 1785983"/>
                  <a:gd name="connsiteY1" fmla="*/ 261596 h 1799739"/>
                  <a:gd name="connsiteX2" fmla="*/ 892992 w 1785983"/>
                  <a:gd name="connsiteY2" fmla="*/ 360758 h 1799739"/>
                  <a:gd name="connsiteX3" fmla="*/ 892992 w 1785983"/>
                  <a:gd name="connsiteY3" fmla="*/ 365372 h 1799739"/>
                  <a:gd name="connsiteX4" fmla="*/ 940065 w 1785983"/>
                  <a:gd name="connsiteY4" fmla="*/ 266212 h 1799739"/>
                  <a:gd name="connsiteX5" fmla="*/ 1406106 w 1785983"/>
                  <a:gd name="connsiteY5" fmla="*/ 8338 h 1799739"/>
                  <a:gd name="connsiteX6" fmla="*/ 1022901 w 1785983"/>
                  <a:gd name="connsiteY6" fmla="*/ 1699451 h 1799739"/>
                  <a:gd name="connsiteX7" fmla="*/ 892991 w 1785983"/>
                  <a:gd name="connsiteY7" fmla="*/ 1799739 h 1799739"/>
                  <a:gd name="connsiteX8" fmla="*/ 763082 w 1785983"/>
                  <a:gd name="connsiteY8" fmla="*/ 1694835 h 1799739"/>
                  <a:gd name="connsiteX9" fmla="*/ 379877 w 1785983"/>
                  <a:gd name="connsiteY9" fmla="*/ 3722 h 1799739"/>
                  <a:gd name="connsiteX10" fmla="*/ 440819 w 1785983"/>
                  <a:gd name="connsiteY10" fmla="*/ 59 h 179973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1785983" h="1799739">
                    <a:moveTo>
                      <a:pt x="440819" y="59"/>
                    </a:moveTo>
                    <a:cubicBezTo>
                      <a:pt x="584367" y="2557"/>
                      <a:pt x="735105" y="83293"/>
                      <a:pt x="845918" y="261596"/>
                    </a:cubicBezTo>
                    <a:lnTo>
                      <a:pt x="892992" y="360758"/>
                    </a:lnTo>
                    <a:lnTo>
                      <a:pt x="892992" y="365372"/>
                    </a:lnTo>
                    <a:lnTo>
                      <a:pt x="940065" y="266212"/>
                    </a:lnTo>
                    <a:cubicBezTo>
                      <a:pt x="1066709" y="62437"/>
                      <a:pt x="1245499" y="-13903"/>
                      <a:pt x="1406106" y="8338"/>
                    </a:cubicBezTo>
                    <a:cubicBezTo>
                      <a:pt x="1827702" y="66720"/>
                      <a:pt x="2124001" y="804388"/>
                      <a:pt x="1022901" y="1699451"/>
                    </a:cubicBezTo>
                    <a:lnTo>
                      <a:pt x="892991" y="1799739"/>
                    </a:lnTo>
                    <a:lnTo>
                      <a:pt x="763082" y="1694835"/>
                    </a:lnTo>
                    <a:cubicBezTo>
                      <a:pt x="-338018" y="799772"/>
                      <a:pt x="-41719" y="62104"/>
                      <a:pt x="379877" y="3722"/>
                    </a:cubicBezTo>
                    <a:cubicBezTo>
                      <a:pt x="399953" y="942"/>
                      <a:pt x="420313" y="-298"/>
                      <a:pt x="440819" y="59"/>
                    </a:cubicBezTo>
                    <a:close/>
                  </a:path>
                </a:pathLst>
              </a:custGeom>
              <a:no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>
                  <a:solidFill>
                    <a:schemeClr val="tx1"/>
                  </a:solidFill>
                  <a:latin typeface="Bell MT" panose="02020503060305020303" pitchFamily="18" charset="0"/>
                </a:endParaRPr>
              </a:p>
            </p:txBody>
          </p:sp>
          <p:sp>
            <p:nvSpPr>
              <p:cNvPr id="63" name="Rectangle 30">
                <a:extLst>
                  <a:ext uri="{FF2B5EF4-FFF2-40B4-BE49-F238E27FC236}">
                    <a16:creationId xmlns:a16="http://schemas.microsoft.com/office/drawing/2014/main" id="{E577B59B-3FF5-4CE3-B8CD-B37F6E4E4F9B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 rot="2700000">
                <a:off x="3124232" y="5447997"/>
                <a:ext cx="987915" cy="987915"/>
              </a:xfrm>
              <a:custGeom>
                <a:avLst/>
                <a:gdLst>
                  <a:gd name="connsiteX0" fmla="*/ 0 w 1302493"/>
                  <a:gd name="connsiteY0" fmla="*/ 0 h 1302493"/>
                  <a:gd name="connsiteX1" fmla="*/ 1302493 w 1302493"/>
                  <a:gd name="connsiteY1" fmla="*/ 0 h 1302493"/>
                  <a:gd name="connsiteX2" fmla="*/ 1302493 w 1302493"/>
                  <a:gd name="connsiteY2" fmla="*/ 1302493 h 1302493"/>
                  <a:gd name="connsiteX3" fmla="*/ 0 w 1302493"/>
                  <a:gd name="connsiteY3" fmla="*/ 1302493 h 1302493"/>
                  <a:gd name="connsiteX4" fmla="*/ 0 w 1302493"/>
                  <a:gd name="connsiteY4" fmla="*/ 0 h 1302493"/>
                  <a:gd name="connsiteX0" fmla="*/ 1302493 w 1393933"/>
                  <a:gd name="connsiteY0" fmla="*/ 1302493 h 1393933"/>
                  <a:gd name="connsiteX1" fmla="*/ 0 w 1393933"/>
                  <a:gd name="connsiteY1" fmla="*/ 1302493 h 1393933"/>
                  <a:gd name="connsiteX2" fmla="*/ 0 w 1393933"/>
                  <a:gd name="connsiteY2" fmla="*/ 0 h 1393933"/>
                  <a:gd name="connsiteX3" fmla="*/ 1302493 w 1393933"/>
                  <a:gd name="connsiteY3" fmla="*/ 0 h 1393933"/>
                  <a:gd name="connsiteX4" fmla="*/ 1393933 w 1393933"/>
                  <a:gd name="connsiteY4" fmla="*/ 1393933 h 1393933"/>
                  <a:gd name="connsiteX0" fmla="*/ 0 w 1393933"/>
                  <a:gd name="connsiteY0" fmla="*/ 1302493 h 1393933"/>
                  <a:gd name="connsiteX1" fmla="*/ 0 w 1393933"/>
                  <a:gd name="connsiteY1" fmla="*/ 0 h 1393933"/>
                  <a:gd name="connsiteX2" fmla="*/ 1302493 w 1393933"/>
                  <a:gd name="connsiteY2" fmla="*/ 0 h 1393933"/>
                  <a:gd name="connsiteX3" fmla="*/ 1393933 w 1393933"/>
                  <a:gd name="connsiteY3" fmla="*/ 1393933 h 1393933"/>
                  <a:gd name="connsiteX0" fmla="*/ 0 w 1302493"/>
                  <a:gd name="connsiteY0" fmla="*/ 1302493 h 1302493"/>
                  <a:gd name="connsiteX1" fmla="*/ 0 w 1302493"/>
                  <a:gd name="connsiteY1" fmla="*/ 0 h 1302493"/>
                  <a:gd name="connsiteX2" fmla="*/ 1302493 w 1302493"/>
                  <a:gd name="connsiteY2" fmla="*/ 0 h 130249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302493" h="1302493">
                    <a:moveTo>
                      <a:pt x="0" y="1302493"/>
                    </a:moveTo>
                    <a:lnTo>
                      <a:pt x="0" y="0"/>
                    </a:lnTo>
                    <a:lnTo>
                      <a:pt x="1302493" y="0"/>
                    </a:lnTo>
                  </a:path>
                </a:pathLst>
              </a:custGeom>
              <a:no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64" name="Rectangle 30">
                <a:extLst>
                  <a:ext uri="{FF2B5EF4-FFF2-40B4-BE49-F238E27FC236}">
                    <a16:creationId xmlns:a16="http://schemas.microsoft.com/office/drawing/2014/main" id="{912FC165-D3BB-433A-BEED-90223608ABB2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 rot="2700000">
                <a:off x="3315029" y="5983110"/>
                <a:ext cx="606323" cy="606323"/>
              </a:xfrm>
              <a:custGeom>
                <a:avLst/>
                <a:gdLst>
                  <a:gd name="connsiteX0" fmla="*/ 0 w 1302493"/>
                  <a:gd name="connsiteY0" fmla="*/ 0 h 1302493"/>
                  <a:gd name="connsiteX1" fmla="*/ 1302493 w 1302493"/>
                  <a:gd name="connsiteY1" fmla="*/ 0 h 1302493"/>
                  <a:gd name="connsiteX2" fmla="*/ 1302493 w 1302493"/>
                  <a:gd name="connsiteY2" fmla="*/ 1302493 h 1302493"/>
                  <a:gd name="connsiteX3" fmla="*/ 0 w 1302493"/>
                  <a:gd name="connsiteY3" fmla="*/ 1302493 h 1302493"/>
                  <a:gd name="connsiteX4" fmla="*/ 0 w 1302493"/>
                  <a:gd name="connsiteY4" fmla="*/ 0 h 1302493"/>
                  <a:gd name="connsiteX0" fmla="*/ 1302493 w 1393933"/>
                  <a:gd name="connsiteY0" fmla="*/ 1302493 h 1393933"/>
                  <a:gd name="connsiteX1" fmla="*/ 0 w 1393933"/>
                  <a:gd name="connsiteY1" fmla="*/ 1302493 h 1393933"/>
                  <a:gd name="connsiteX2" fmla="*/ 0 w 1393933"/>
                  <a:gd name="connsiteY2" fmla="*/ 0 h 1393933"/>
                  <a:gd name="connsiteX3" fmla="*/ 1302493 w 1393933"/>
                  <a:gd name="connsiteY3" fmla="*/ 0 h 1393933"/>
                  <a:gd name="connsiteX4" fmla="*/ 1393933 w 1393933"/>
                  <a:gd name="connsiteY4" fmla="*/ 1393933 h 1393933"/>
                  <a:gd name="connsiteX0" fmla="*/ 0 w 1393933"/>
                  <a:gd name="connsiteY0" fmla="*/ 1302493 h 1393933"/>
                  <a:gd name="connsiteX1" fmla="*/ 0 w 1393933"/>
                  <a:gd name="connsiteY1" fmla="*/ 0 h 1393933"/>
                  <a:gd name="connsiteX2" fmla="*/ 1302493 w 1393933"/>
                  <a:gd name="connsiteY2" fmla="*/ 0 h 1393933"/>
                  <a:gd name="connsiteX3" fmla="*/ 1393933 w 1393933"/>
                  <a:gd name="connsiteY3" fmla="*/ 1393933 h 1393933"/>
                  <a:gd name="connsiteX0" fmla="*/ 0 w 1302493"/>
                  <a:gd name="connsiteY0" fmla="*/ 1302493 h 1302493"/>
                  <a:gd name="connsiteX1" fmla="*/ 0 w 1302493"/>
                  <a:gd name="connsiteY1" fmla="*/ 0 h 1302493"/>
                  <a:gd name="connsiteX2" fmla="*/ 1302493 w 1302493"/>
                  <a:gd name="connsiteY2" fmla="*/ 0 h 130249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302493" h="1302493">
                    <a:moveTo>
                      <a:pt x="0" y="1302493"/>
                    </a:moveTo>
                    <a:lnTo>
                      <a:pt x="0" y="0"/>
                    </a:lnTo>
                    <a:lnTo>
                      <a:pt x="1302493" y="0"/>
                    </a:lnTo>
                  </a:path>
                </a:pathLst>
              </a:custGeom>
              <a:no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41" name="Group 40">
              <a:extLst>
                <a:ext uri="{FF2B5EF4-FFF2-40B4-BE49-F238E27FC236}">
                  <a16:creationId xmlns:a16="http://schemas.microsoft.com/office/drawing/2014/main" id="{609A7342-6944-4593-A8CB-2E56FC75E40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 rot="10800000" flipH="1" flipV="1">
              <a:off x="2226591" y="2385858"/>
              <a:ext cx="864005" cy="1032464"/>
              <a:chOff x="2207971" y="2384401"/>
              <a:chExt cx="864005" cy="1032464"/>
            </a:xfrm>
          </p:grpSpPr>
          <p:sp>
            <p:nvSpPr>
              <p:cNvPr id="55" name="Freeform: Shape 54">
                <a:extLst>
                  <a:ext uri="{FF2B5EF4-FFF2-40B4-BE49-F238E27FC236}">
                    <a16:creationId xmlns:a16="http://schemas.microsoft.com/office/drawing/2014/main" id="{4BBFA3E1-95AC-4B97-94E0-FA975C6A16B0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 rot="13500000">
                <a:off x="2207971" y="2856305"/>
                <a:ext cx="464739" cy="464739"/>
              </a:xfrm>
              <a:custGeom>
                <a:avLst/>
                <a:gdLst>
                  <a:gd name="connsiteX0" fmla="*/ 464132 w 464739"/>
                  <a:gd name="connsiteY0" fmla="*/ 463881 h 464739"/>
                  <a:gd name="connsiteX1" fmla="*/ 463891 w 464739"/>
                  <a:gd name="connsiteY1" fmla="*/ 463892 h 464739"/>
                  <a:gd name="connsiteX2" fmla="*/ 463880 w 464739"/>
                  <a:gd name="connsiteY2" fmla="*/ 464132 h 464739"/>
                  <a:gd name="connsiteX3" fmla="*/ 463651 w 464739"/>
                  <a:gd name="connsiteY3" fmla="*/ 463904 h 464739"/>
                  <a:gd name="connsiteX4" fmla="*/ 446142 w 464739"/>
                  <a:gd name="connsiteY4" fmla="*/ 464739 h 464739"/>
                  <a:gd name="connsiteX5" fmla="*/ 130673 w 464739"/>
                  <a:gd name="connsiteY5" fmla="*/ 334067 h 464739"/>
                  <a:gd name="connsiteX6" fmla="*/ 0 w 464739"/>
                  <a:gd name="connsiteY6" fmla="*/ 18597 h 464739"/>
                  <a:gd name="connsiteX7" fmla="*/ 836 w 464739"/>
                  <a:gd name="connsiteY7" fmla="*/ 1089 h 464739"/>
                  <a:gd name="connsiteX8" fmla="*/ 607 w 464739"/>
                  <a:gd name="connsiteY8" fmla="*/ 859 h 464739"/>
                  <a:gd name="connsiteX9" fmla="*/ 848 w 464739"/>
                  <a:gd name="connsiteY9" fmla="*/ 848 h 464739"/>
                  <a:gd name="connsiteX10" fmla="*/ 859 w 464739"/>
                  <a:gd name="connsiteY10" fmla="*/ 607 h 464739"/>
                  <a:gd name="connsiteX11" fmla="*/ 1089 w 464739"/>
                  <a:gd name="connsiteY11" fmla="*/ 836 h 464739"/>
                  <a:gd name="connsiteX12" fmla="*/ 18597 w 464739"/>
                  <a:gd name="connsiteY12" fmla="*/ 0 h 464739"/>
                  <a:gd name="connsiteX13" fmla="*/ 334067 w 464739"/>
                  <a:gd name="connsiteY13" fmla="*/ 130672 h 464739"/>
                  <a:gd name="connsiteX14" fmla="*/ 464739 w 464739"/>
                  <a:gd name="connsiteY14" fmla="*/ 446142 h 464739"/>
                  <a:gd name="connsiteX15" fmla="*/ 463903 w 464739"/>
                  <a:gd name="connsiteY15" fmla="*/ 463652 h 46473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</a:cxnLst>
                <a:rect l="l" t="t" r="r" b="b"/>
                <a:pathLst>
                  <a:path w="464739" h="464739">
                    <a:moveTo>
                      <a:pt x="464132" y="463881"/>
                    </a:moveTo>
                    <a:lnTo>
                      <a:pt x="463891" y="463892"/>
                    </a:lnTo>
                    <a:lnTo>
                      <a:pt x="463880" y="464132"/>
                    </a:lnTo>
                    <a:lnTo>
                      <a:pt x="463651" y="463904"/>
                    </a:lnTo>
                    <a:lnTo>
                      <a:pt x="446142" y="464739"/>
                    </a:lnTo>
                    <a:cubicBezTo>
                      <a:pt x="331965" y="464739"/>
                      <a:pt x="217787" y="421182"/>
                      <a:pt x="130673" y="334067"/>
                    </a:cubicBezTo>
                    <a:cubicBezTo>
                      <a:pt x="43558" y="246953"/>
                      <a:pt x="1" y="132775"/>
                      <a:pt x="0" y="18597"/>
                    </a:cubicBezTo>
                    <a:lnTo>
                      <a:pt x="836" y="1089"/>
                    </a:lnTo>
                    <a:lnTo>
                      <a:pt x="607" y="859"/>
                    </a:lnTo>
                    <a:lnTo>
                      <a:pt x="848" y="848"/>
                    </a:lnTo>
                    <a:lnTo>
                      <a:pt x="859" y="607"/>
                    </a:lnTo>
                    <a:lnTo>
                      <a:pt x="1089" y="836"/>
                    </a:lnTo>
                    <a:lnTo>
                      <a:pt x="18597" y="0"/>
                    </a:lnTo>
                    <a:cubicBezTo>
                      <a:pt x="132775" y="0"/>
                      <a:pt x="246952" y="43557"/>
                      <a:pt x="334067" y="130672"/>
                    </a:cubicBezTo>
                    <a:cubicBezTo>
                      <a:pt x="421182" y="217787"/>
                      <a:pt x="464739" y="331964"/>
                      <a:pt x="464739" y="446142"/>
                    </a:cubicBezTo>
                    <a:lnTo>
                      <a:pt x="463903" y="463652"/>
                    </a:lnTo>
                    <a:close/>
                  </a:path>
                </a:pathLst>
              </a:custGeom>
              <a:no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56" name="Freeform: Shape 55">
                <a:extLst>
                  <a:ext uri="{FF2B5EF4-FFF2-40B4-BE49-F238E27FC236}">
                    <a16:creationId xmlns:a16="http://schemas.microsoft.com/office/drawing/2014/main" id="{5F0692E3-CEC8-47C3-B77F-E9C8614F6564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 rot="10800000">
                <a:off x="2607238" y="2688467"/>
                <a:ext cx="464738" cy="464738"/>
              </a:xfrm>
              <a:custGeom>
                <a:avLst/>
                <a:gdLst>
                  <a:gd name="connsiteX0" fmla="*/ 446142 w 464738"/>
                  <a:gd name="connsiteY0" fmla="*/ 464738 h 464738"/>
                  <a:gd name="connsiteX1" fmla="*/ 130673 w 464738"/>
                  <a:gd name="connsiteY1" fmla="*/ 334066 h 464738"/>
                  <a:gd name="connsiteX2" fmla="*/ 0 w 464738"/>
                  <a:gd name="connsiteY2" fmla="*/ 18596 h 464738"/>
                  <a:gd name="connsiteX3" fmla="*/ 836 w 464738"/>
                  <a:gd name="connsiteY3" fmla="*/ 1089 h 464738"/>
                  <a:gd name="connsiteX4" fmla="*/ 606 w 464738"/>
                  <a:gd name="connsiteY4" fmla="*/ 859 h 464738"/>
                  <a:gd name="connsiteX5" fmla="*/ 848 w 464738"/>
                  <a:gd name="connsiteY5" fmla="*/ 848 h 464738"/>
                  <a:gd name="connsiteX6" fmla="*/ 859 w 464738"/>
                  <a:gd name="connsiteY6" fmla="*/ 606 h 464738"/>
                  <a:gd name="connsiteX7" fmla="*/ 1089 w 464738"/>
                  <a:gd name="connsiteY7" fmla="*/ 836 h 464738"/>
                  <a:gd name="connsiteX8" fmla="*/ 18596 w 464738"/>
                  <a:gd name="connsiteY8" fmla="*/ 0 h 464738"/>
                  <a:gd name="connsiteX9" fmla="*/ 334066 w 464738"/>
                  <a:gd name="connsiteY9" fmla="*/ 130672 h 464738"/>
                  <a:gd name="connsiteX10" fmla="*/ 464738 w 464738"/>
                  <a:gd name="connsiteY10" fmla="*/ 446142 h 464738"/>
                  <a:gd name="connsiteX11" fmla="*/ 463902 w 464738"/>
                  <a:gd name="connsiteY11" fmla="*/ 463650 h 464738"/>
                  <a:gd name="connsiteX12" fmla="*/ 464132 w 464738"/>
                  <a:gd name="connsiteY12" fmla="*/ 463880 h 464738"/>
                  <a:gd name="connsiteX13" fmla="*/ 463891 w 464738"/>
                  <a:gd name="connsiteY13" fmla="*/ 463892 h 464738"/>
                  <a:gd name="connsiteX14" fmla="*/ 463879 w 464738"/>
                  <a:gd name="connsiteY14" fmla="*/ 464132 h 464738"/>
                  <a:gd name="connsiteX15" fmla="*/ 463650 w 464738"/>
                  <a:gd name="connsiteY15" fmla="*/ 463903 h 46473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</a:cxnLst>
                <a:rect l="l" t="t" r="r" b="b"/>
                <a:pathLst>
                  <a:path w="464738" h="464738">
                    <a:moveTo>
                      <a:pt x="446142" y="464738"/>
                    </a:moveTo>
                    <a:cubicBezTo>
                      <a:pt x="331965" y="464738"/>
                      <a:pt x="217787" y="421181"/>
                      <a:pt x="130673" y="334066"/>
                    </a:cubicBezTo>
                    <a:cubicBezTo>
                      <a:pt x="43558" y="246952"/>
                      <a:pt x="1" y="132774"/>
                      <a:pt x="0" y="18596"/>
                    </a:cubicBezTo>
                    <a:lnTo>
                      <a:pt x="836" y="1089"/>
                    </a:lnTo>
                    <a:lnTo>
                      <a:pt x="606" y="859"/>
                    </a:lnTo>
                    <a:lnTo>
                      <a:pt x="848" y="848"/>
                    </a:lnTo>
                    <a:lnTo>
                      <a:pt x="859" y="606"/>
                    </a:lnTo>
                    <a:lnTo>
                      <a:pt x="1089" y="836"/>
                    </a:lnTo>
                    <a:lnTo>
                      <a:pt x="18596" y="0"/>
                    </a:lnTo>
                    <a:cubicBezTo>
                      <a:pt x="132774" y="0"/>
                      <a:pt x="246951" y="43557"/>
                      <a:pt x="334066" y="130672"/>
                    </a:cubicBezTo>
                    <a:cubicBezTo>
                      <a:pt x="421181" y="217787"/>
                      <a:pt x="464738" y="331964"/>
                      <a:pt x="464738" y="446142"/>
                    </a:cubicBezTo>
                    <a:lnTo>
                      <a:pt x="463902" y="463650"/>
                    </a:lnTo>
                    <a:lnTo>
                      <a:pt x="464132" y="463880"/>
                    </a:lnTo>
                    <a:lnTo>
                      <a:pt x="463891" y="463892"/>
                    </a:lnTo>
                    <a:lnTo>
                      <a:pt x="463879" y="464132"/>
                    </a:lnTo>
                    <a:lnTo>
                      <a:pt x="463650" y="463903"/>
                    </a:lnTo>
                    <a:close/>
                  </a:path>
                </a:pathLst>
              </a:custGeom>
              <a:no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chemeClr val="tx1"/>
                  </a:solidFill>
                </a:endParaRPr>
              </a:p>
            </p:txBody>
          </p:sp>
          <p:grpSp>
            <p:nvGrpSpPr>
              <p:cNvPr id="57" name="Group 56">
                <a:extLst>
                  <a:ext uri="{FF2B5EF4-FFF2-40B4-BE49-F238E27FC236}">
                    <a16:creationId xmlns:a16="http://schemas.microsoft.com/office/drawing/2014/main" id="{9B80E6A3-263D-4DD4-8C58-EA2BB38C5B98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Grp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GrpSpPr>
            <p:grpSpPr>
              <a:xfrm>
                <a:off x="2440769" y="2384401"/>
                <a:ext cx="313009" cy="1032464"/>
                <a:chOff x="2440769" y="2384401"/>
                <a:chExt cx="313009" cy="1032464"/>
              </a:xfrm>
            </p:grpSpPr>
            <p:cxnSp>
              <p:nvCxnSpPr>
                <p:cNvPr id="58" name="Straight Connector 57">
                  <a:extLst>
                    <a:ext uri="{FF2B5EF4-FFF2-40B4-BE49-F238E27FC236}">
                      <a16:creationId xmlns:a16="http://schemas.microsoft.com/office/drawing/2014/main" id="{5AA2C02F-3722-4124-9F30-AB9D6F052AA0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CxnSpPr>
                  <a:cxnSpLocks/>
                </p:cNvCxn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CxnSpPr>
              <p:spPr>
                <a:xfrm rot="10800000" flipH="1">
                  <a:off x="2440769" y="2516865"/>
                  <a:ext cx="0" cy="900000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9" name="Straight Connector 58">
                  <a:extLst>
                    <a:ext uri="{FF2B5EF4-FFF2-40B4-BE49-F238E27FC236}">
                      <a16:creationId xmlns:a16="http://schemas.microsoft.com/office/drawing/2014/main" id="{8B6EC254-9786-4485-A07E-0F055DA95804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CxnSpPr>
                  <a:cxnSpLocks/>
                </p:cNvCxn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CxnSpPr>
              <p:spPr>
                <a:xfrm rot="8100000" flipH="1">
                  <a:off x="2753778" y="2384401"/>
                  <a:ext cx="0" cy="900000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sp>
          <p:nvSpPr>
            <p:cNvPr id="42" name="Oval 41">
              <a:extLst>
                <a:ext uri="{FF2B5EF4-FFF2-40B4-BE49-F238E27FC236}">
                  <a16:creationId xmlns:a16="http://schemas.microsoft.com/office/drawing/2014/main" id="{5AB57BFA-A302-43AD-B2D6-EE3191DDD7E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758529" y="5784159"/>
              <a:ext cx="340415" cy="340415"/>
            </a:xfrm>
            <a:prstGeom prst="ellipse">
              <a:avLst/>
            </a:pr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43" name="Oval 42">
              <a:extLst>
                <a:ext uri="{FF2B5EF4-FFF2-40B4-BE49-F238E27FC236}">
                  <a16:creationId xmlns:a16="http://schemas.microsoft.com/office/drawing/2014/main" id="{DEEABC33-1767-4B45-924F-3ECD0096480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36934" y="834250"/>
              <a:ext cx="340415" cy="340415"/>
            </a:xfrm>
            <a:prstGeom prst="ellipse">
              <a:avLst/>
            </a:pr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grpSp>
          <p:nvGrpSpPr>
            <p:cNvPr id="44" name="Group 43">
              <a:extLst>
                <a:ext uri="{FF2B5EF4-FFF2-40B4-BE49-F238E27FC236}">
                  <a16:creationId xmlns:a16="http://schemas.microsoft.com/office/drawing/2014/main" id="{C0748559-962C-4EC9-A1EC-E5E55AFDFB0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 rot="10800000">
              <a:off x="591286" y="1090043"/>
              <a:ext cx="901736" cy="2160000"/>
              <a:chOff x="8217770" y="397306"/>
              <a:chExt cx="901736" cy="2160000"/>
            </a:xfrm>
          </p:grpSpPr>
          <p:cxnSp>
            <p:nvCxnSpPr>
              <p:cNvPr id="51" name="Straight Connector 50">
                <a:extLst>
                  <a:ext uri="{FF2B5EF4-FFF2-40B4-BE49-F238E27FC236}">
                    <a16:creationId xmlns:a16="http://schemas.microsoft.com/office/drawing/2014/main" id="{CB099024-D74B-47AA-8E9C-40AF75B947EA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>
                <a:cxnSpLocks/>
              </p:cNvCxn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>
                <a:off x="8668638" y="397306"/>
                <a:ext cx="0" cy="216000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52" name="Freeform: Shape 51">
                <a:extLst>
                  <a:ext uri="{FF2B5EF4-FFF2-40B4-BE49-F238E27FC236}">
                    <a16:creationId xmlns:a16="http://schemas.microsoft.com/office/drawing/2014/main" id="{34AC7ACA-BFE6-46A8-A8AA-78602ED7085F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 flipH="1">
                <a:off x="8217770" y="397306"/>
                <a:ext cx="901736" cy="1868598"/>
              </a:xfrm>
              <a:custGeom>
                <a:avLst/>
                <a:gdLst>
                  <a:gd name="connsiteX0" fmla="*/ 450869 w 901736"/>
                  <a:gd name="connsiteY0" fmla="*/ 0 h 1868598"/>
                  <a:gd name="connsiteX1" fmla="*/ 450868 w 901736"/>
                  <a:gd name="connsiteY1" fmla="*/ 0 h 1868598"/>
                  <a:gd name="connsiteX2" fmla="*/ 450867 w 901736"/>
                  <a:gd name="connsiteY2" fmla="*/ 0 h 1868598"/>
                  <a:gd name="connsiteX3" fmla="*/ 409125 w 901736"/>
                  <a:gd name="connsiteY3" fmla="*/ 52638 h 1868598"/>
                  <a:gd name="connsiteX4" fmla="*/ 7089 w 901736"/>
                  <a:gd name="connsiteY4" fmla="*/ 1225278 h 1868598"/>
                  <a:gd name="connsiteX5" fmla="*/ 140 w 901736"/>
                  <a:gd name="connsiteY5" fmla="*/ 1416229 h 1868598"/>
                  <a:gd name="connsiteX6" fmla="*/ 141 w 901736"/>
                  <a:gd name="connsiteY6" fmla="*/ 1416229 h 1868598"/>
                  <a:gd name="connsiteX7" fmla="*/ 0 w 901736"/>
                  <a:gd name="connsiteY7" fmla="*/ 1420099 h 1868598"/>
                  <a:gd name="connsiteX8" fmla="*/ 9012 w 901736"/>
                  <a:gd name="connsiteY8" fmla="*/ 1509500 h 1868598"/>
                  <a:gd name="connsiteX9" fmla="*/ 449610 w 901736"/>
                  <a:gd name="connsiteY9" fmla="*/ 1868598 h 1868598"/>
                  <a:gd name="connsiteX10" fmla="*/ 450868 w 901736"/>
                  <a:gd name="connsiteY10" fmla="*/ 1868471 h 1868598"/>
                  <a:gd name="connsiteX11" fmla="*/ 452126 w 901736"/>
                  <a:gd name="connsiteY11" fmla="*/ 1868598 h 1868598"/>
                  <a:gd name="connsiteX12" fmla="*/ 892724 w 901736"/>
                  <a:gd name="connsiteY12" fmla="*/ 1509500 h 1868598"/>
                  <a:gd name="connsiteX13" fmla="*/ 901736 w 901736"/>
                  <a:gd name="connsiteY13" fmla="*/ 1420099 h 1868598"/>
                  <a:gd name="connsiteX14" fmla="*/ 901595 w 901736"/>
                  <a:gd name="connsiteY14" fmla="*/ 1416229 h 1868598"/>
                  <a:gd name="connsiteX15" fmla="*/ 901596 w 901736"/>
                  <a:gd name="connsiteY15" fmla="*/ 1416229 h 1868598"/>
                  <a:gd name="connsiteX16" fmla="*/ 894647 w 901736"/>
                  <a:gd name="connsiteY16" fmla="*/ 1225278 h 1868598"/>
                  <a:gd name="connsiteX17" fmla="*/ 492611 w 901736"/>
                  <a:gd name="connsiteY17" fmla="*/ 52638 h 186859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</a:cxnLst>
                <a:rect l="l" t="t" r="r" b="b"/>
                <a:pathLst>
                  <a:path w="901736" h="1868598">
                    <a:moveTo>
                      <a:pt x="450869" y="0"/>
                    </a:moveTo>
                    <a:lnTo>
                      <a:pt x="450868" y="0"/>
                    </a:lnTo>
                    <a:lnTo>
                      <a:pt x="450867" y="0"/>
                    </a:lnTo>
                    <a:lnTo>
                      <a:pt x="409125" y="52638"/>
                    </a:lnTo>
                    <a:cubicBezTo>
                      <a:pt x="187876" y="359618"/>
                      <a:pt x="40481" y="769067"/>
                      <a:pt x="7089" y="1225278"/>
                    </a:cubicBezTo>
                    <a:lnTo>
                      <a:pt x="140" y="1416229"/>
                    </a:lnTo>
                    <a:lnTo>
                      <a:pt x="141" y="1416229"/>
                    </a:lnTo>
                    <a:lnTo>
                      <a:pt x="0" y="1420099"/>
                    </a:lnTo>
                    <a:lnTo>
                      <a:pt x="9012" y="1509500"/>
                    </a:lnTo>
                    <a:cubicBezTo>
                      <a:pt x="50948" y="1714437"/>
                      <a:pt x="232276" y="1868598"/>
                      <a:pt x="449610" y="1868598"/>
                    </a:cubicBezTo>
                    <a:lnTo>
                      <a:pt x="450868" y="1868471"/>
                    </a:lnTo>
                    <a:lnTo>
                      <a:pt x="452126" y="1868598"/>
                    </a:lnTo>
                    <a:cubicBezTo>
                      <a:pt x="669460" y="1868598"/>
                      <a:pt x="850788" y="1714437"/>
                      <a:pt x="892724" y="1509500"/>
                    </a:cubicBezTo>
                    <a:lnTo>
                      <a:pt x="901736" y="1420099"/>
                    </a:lnTo>
                    <a:lnTo>
                      <a:pt x="901595" y="1416229"/>
                    </a:lnTo>
                    <a:lnTo>
                      <a:pt x="901596" y="1416229"/>
                    </a:lnTo>
                    <a:lnTo>
                      <a:pt x="894647" y="1225278"/>
                    </a:lnTo>
                    <a:cubicBezTo>
                      <a:pt x="861255" y="769067"/>
                      <a:pt x="713860" y="359618"/>
                      <a:pt x="492611" y="52638"/>
                    </a:cubicBezTo>
                    <a:close/>
                  </a:path>
                </a:pathLst>
              </a:custGeom>
              <a:no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/>
              </a:p>
            </p:txBody>
          </p:sp>
          <p:sp>
            <p:nvSpPr>
              <p:cNvPr id="53" name="Rectangle 5">
                <a:extLst>
                  <a:ext uri="{FF2B5EF4-FFF2-40B4-BE49-F238E27FC236}">
                    <a16:creationId xmlns:a16="http://schemas.microsoft.com/office/drawing/2014/main" id="{D0946E2F-C083-48AF-9D1C-3754DE0E8B4E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 rot="2700000">
                <a:off x="8370075" y="1136688"/>
                <a:ext cx="597126" cy="597126"/>
              </a:xfrm>
              <a:custGeom>
                <a:avLst/>
                <a:gdLst>
                  <a:gd name="connsiteX0" fmla="*/ 0 w 1239398"/>
                  <a:gd name="connsiteY0" fmla="*/ 0 h 1239398"/>
                  <a:gd name="connsiteX1" fmla="*/ 1239398 w 1239398"/>
                  <a:gd name="connsiteY1" fmla="*/ 0 h 1239398"/>
                  <a:gd name="connsiteX2" fmla="*/ 1239398 w 1239398"/>
                  <a:gd name="connsiteY2" fmla="*/ 1239398 h 1239398"/>
                  <a:gd name="connsiteX3" fmla="*/ 0 w 1239398"/>
                  <a:gd name="connsiteY3" fmla="*/ 1239398 h 1239398"/>
                  <a:gd name="connsiteX4" fmla="*/ 0 w 1239398"/>
                  <a:gd name="connsiteY4" fmla="*/ 0 h 1239398"/>
                  <a:gd name="connsiteX0" fmla="*/ 0 w 1239398"/>
                  <a:gd name="connsiteY0" fmla="*/ 0 h 1239398"/>
                  <a:gd name="connsiteX1" fmla="*/ 1239398 w 1239398"/>
                  <a:gd name="connsiteY1" fmla="*/ 0 h 1239398"/>
                  <a:gd name="connsiteX2" fmla="*/ 1239398 w 1239398"/>
                  <a:gd name="connsiteY2" fmla="*/ 1239398 h 1239398"/>
                  <a:gd name="connsiteX3" fmla="*/ 0 w 1239398"/>
                  <a:gd name="connsiteY3" fmla="*/ 1239398 h 1239398"/>
                  <a:gd name="connsiteX4" fmla="*/ 91440 w 1239398"/>
                  <a:gd name="connsiteY4" fmla="*/ 91440 h 1239398"/>
                  <a:gd name="connsiteX0" fmla="*/ 1239398 w 1239398"/>
                  <a:gd name="connsiteY0" fmla="*/ 0 h 1239398"/>
                  <a:gd name="connsiteX1" fmla="*/ 1239398 w 1239398"/>
                  <a:gd name="connsiteY1" fmla="*/ 1239398 h 1239398"/>
                  <a:gd name="connsiteX2" fmla="*/ 0 w 1239398"/>
                  <a:gd name="connsiteY2" fmla="*/ 1239398 h 1239398"/>
                  <a:gd name="connsiteX3" fmla="*/ 91440 w 1239398"/>
                  <a:gd name="connsiteY3" fmla="*/ 91440 h 1239398"/>
                  <a:gd name="connsiteX0" fmla="*/ 1239398 w 1239398"/>
                  <a:gd name="connsiteY0" fmla="*/ 0 h 1239398"/>
                  <a:gd name="connsiteX1" fmla="*/ 1239398 w 1239398"/>
                  <a:gd name="connsiteY1" fmla="*/ 1239398 h 1239398"/>
                  <a:gd name="connsiteX2" fmla="*/ 0 w 1239398"/>
                  <a:gd name="connsiteY2" fmla="*/ 1239398 h 123939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239398" h="1239398">
                    <a:moveTo>
                      <a:pt x="1239398" y="0"/>
                    </a:moveTo>
                    <a:lnTo>
                      <a:pt x="1239398" y="1239398"/>
                    </a:lnTo>
                    <a:lnTo>
                      <a:pt x="0" y="1239398"/>
                    </a:lnTo>
                  </a:path>
                </a:pathLst>
              </a:custGeom>
              <a:no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54" name="Rectangle 5">
                <a:extLst>
                  <a:ext uri="{FF2B5EF4-FFF2-40B4-BE49-F238E27FC236}">
                    <a16:creationId xmlns:a16="http://schemas.microsoft.com/office/drawing/2014/main" id="{8F933FF1-7DAC-4751-B504-C8C68E53731D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 rot="2700000">
                <a:off x="8457521" y="720913"/>
                <a:ext cx="422234" cy="422234"/>
              </a:xfrm>
              <a:custGeom>
                <a:avLst/>
                <a:gdLst>
                  <a:gd name="connsiteX0" fmla="*/ 0 w 1239398"/>
                  <a:gd name="connsiteY0" fmla="*/ 0 h 1239398"/>
                  <a:gd name="connsiteX1" fmla="*/ 1239398 w 1239398"/>
                  <a:gd name="connsiteY1" fmla="*/ 0 h 1239398"/>
                  <a:gd name="connsiteX2" fmla="*/ 1239398 w 1239398"/>
                  <a:gd name="connsiteY2" fmla="*/ 1239398 h 1239398"/>
                  <a:gd name="connsiteX3" fmla="*/ 0 w 1239398"/>
                  <a:gd name="connsiteY3" fmla="*/ 1239398 h 1239398"/>
                  <a:gd name="connsiteX4" fmla="*/ 0 w 1239398"/>
                  <a:gd name="connsiteY4" fmla="*/ 0 h 1239398"/>
                  <a:gd name="connsiteX0" fmla="*/ 0 w 1239398"/>
                  <a:gd name="connsiteY0" fmla="*/ 0 h 1239398"/>
                  <a:gd name="connsiteX1" fmla="*/ 1239398 w 1239398"/>
                  <a:gd name="connsiteY1" fmla="*/ 0 h 1239398"/>
                  <a:gd name="connsiteX2" fmla="*/ 1239398 w 1239398"/>
                  <a:gd name="connsiteY2" fmla="*/ 1239398 h 1239398"/>
                  <a:gd name="connsiteX3" fmla="*/ 0 w 1239398"/>
                  <a:gd name="connsiteY3" fmla="*/ 1239398 h 1239398"/>
                  <a:gd name="connsiteX4" fmla="*/ 91440 w 1239398"/>
                  <a:gd name="connsiteY4" fmla="*/ 91440 h 1239398"/>
                  <a:gd name="connsiteX0" fmla="*/ 1239398 w 1239398"/>
                  <a:gd name="connsiteY0" fmla="*/ 0 h 1239398"/>
                  <a:gd name="connsiteX1" fmla="*/ 1239398 w 1239398"/>
                  <a:gd name="connsiteY1" fmla="*/ 1239398 h 1239398"/>
                  <a:gd name="connsiteX2" fmla="*/ 0 w 1239398"/>
                  <a:gd name="connsiteY2" fmla="*/ 1239398 h 1239398"/>
                  <a:gd name="connsiteX3" fmla="*/ 91440 w 1239398"/>
                  <a:gd name="connsiteY3" fmla="*/ 91440 h 1239398"/>
                  <a:gd name="connsiteX0" fmla="*/ 1239398 w 1239398"/>
                  <a:gd name="connsiteY0" fmla="*/ 0 h 1239398"/>
                  <a:gd name="connsiteX1" fmla="*/ 1239398 w 1239398"/>
                  <a:gd name="connsiteY1" fmla="*/ 1239398 h 1239398"/>
                  <a:gd name="connsiteX2" fmla="*/ 0 w 1239398"/>
                  <a:gd name="connsiteY2" fmla="*/ 1239398 h 123939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239398" h="1239398">
                    <a:moveTo>
                      <a:pt x="1239398" y="0"/>
                    </a:moveTo>
                    <a:lnTo>
                      <a:pt x="1239398" y="1239398"/>
                    </a:lnTo>
                    <a:lnTo>
                      <a:pt x="0" y="1239398"/>
                    </a:lnTo>
                  </a:path>
                </a:pathLst>
              </a:custGeom>
              <a:no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45" name="Group 44">
              <a:extLst>
                <a:ext uri="{FF2B5EF4-FFF2-40B4-BE49-F238E27FC236}">
                  <a16:creationId xmlns:a16="http://schemas.microsoft.com/office/drawing/2014/main" id="{AED587E1-23B3-44EE-B0CA-84F46A8D5EC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 rot="18900000">
              <a:off x="3365500" y="4918166"/>
              <a:ext cx="571820" cy="1620000"/>
              <a:chOff x="8482785" y="4330454"/>
              <a:chExt cx="571820" cy="1620000"/>
            </a:xfrm>
          </p:grpSpPr>
          <p:sp>
            <p:nvSpPr>
              <p:cNvPr id="49" name="Freeform: Shape 48">
                <a:extLst>
                  <a:ext uri="{FF2B5EF4-FFF2-40B4-BE49-F238E27FC236}">
                    <a16:creationId xmlns:a16="http://schemas.microsoft.com/office/drawing/2014/main" id="{C3EA330E-53DA-43C3-94DF-051C622C8CA7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8482785" y="4333632"/>
                <a:ext cx="571820" cy="1311956"/>
              </a:xfrm>
              <a:custGeom>
                <a:avLst/>
                <a:gdLst>
                  <a:gd name="connsiteX0" fmla="*/ 282417 w 571820"/>
                  <a:gd name="connsiteY0" fmla="*/ 0 h 1316717"/>
                  <a:gd name="connsiteX1" fmla="*/ 285910 w 571820"/>
                  <a:gd name="connsiteY1" fmla="*/ 3175 h 1316717"/>
                  <a:gd name="connsiteX2" fmla="*/ 287393 w 571820"/>
                  <a:gd name="connsiteY2" fmla="*/ 1827 h 1316717"/>
                  <a:gd name="connsiteX3" fmla="*/ 289403 w 571820"/>
                  <a:gd name="connsiteY3" fmla="*/ 0 h 1316717"/>
                  <a:gd name="connsiteX4" fmla="*/ 289403 w 571820"/>
                  <a:gd name="connsiteY4" fmla="*/ 6349 h 1316717"/>
                  <a:gd name="connsiteX5" fmla="*/ 309203 w 571820"/>
                  <a:gd name="connsiteY5" fmla="*/ 24345 h 1316717"/>
                  <a:gd name="connsiteX6" fmla="*/ 571820 w 571820"/>
                  <a:gd name="connsiteY6" fmla="*/ 658359 h 1316717"/>
                  <a:gd name="connsiteX7" fmla="*/ 309203 w 571820"/>
                  <a:gd name="connsiteY7" fmla="*/ 1292372 h 1316717"/>
                  <a:gd name="connsiteX8" fmla="*/ 289403 w 571820"/>
                  <a:gd name="connsiteY8" fmla="*/ 1310368 h 1316717"/>
                  <a:gd name="connsiteX9" fmla="*/ 289403 w 571820"/>
                  <a:gd name="connsiteY9" fmla="*/ 1316717 h 1316717"/>
                  <a:gd name="connsiteX10" fmla="*/ 287393 w 571820"/>
                  <a:gd name="connsiteY10" fmla="*/ 1314890 h 1316717"/>
                  <a:gd name="connsiteX11" fmla="*/ 285910 w 571820"/>
                  <a:gd name="connsiteY11" fmla="*/ 1313542 h 1316717"/>
                  <a:gd name="connsiteX12" fmla="*/ 282417 w 571820"/>
                  <a:gd name="connsiteY12" fmla="*/ 1316717 h 1316717"/>
                  <a:gd name="connsiteX13" fmla="*/ 282417 w 571820"/>
                  <a:gd name="connsiteY13" fmla="*/ 1310367 h 1316717"/>
                  <a:gd name="connsiteX14" fmla="*/ 262617 w 571820"/>
                  <a:gd name="connsiteY14" fmla="*/ 1292372 h 1316717"/>
                  <a:gd name="connsiteX15" fmla="*/ 0 w 571820"/>
                  <a:gd name="connsiteY15" fmla="*/ 658358 h 1316717"/>
                  <a:gd name="connsiteX16" fmla="*/ 262617 w 571820"/>
                  <a:gd name="connsiteY16" fmla="*/ 24345 h 1316717"/>
                  <a:gd name="connsiteX17" fmla="*/ 282417 w 571820"/>
                  <a:gd name="connsiteY17" fmla="*/ 6349 h 1316717"/>
                  <a:gd name="connsiteX0" fmla="*/ 282417 w 571820"/>
                  <a:gd name="connsiteY0" fmla="*/ 6349 h 1316717"/>
                  <a:gd name="connsiteX1" fmla="*/ 285910 w 571820"/>
                  <a:gd name="connsiteY1" fmla="*/ 3175 h 1316717"/>
                  <a:gd name="connsiteX2" fmla="*/ 287393 w 571820"/>
                  <a:gd name="connsiteY2" fmla="*/ 1827 h 1316717"/>
                  <a:gd name="connsiteX3" fmla="*/ 289403 w 571820"/>
                  <a:gd name="connsiteY3" fmla="*/ 0 h 1316717"/>
                  <a:gd name="connsiteX4" fmla="*/ 289403 w 571820"/>
                  <a:gd name="connsiteY4" fmla="*/ 6349 h 1316717"/>
                  <a:gd name="connsiteX5" fmla="*/ 309203 w 571820"/>
                  <a:gd name="connsiteY5" fmla="*/ 24345 h 1316717"/>
                  <a:gd name="connsiteX6" fmla="*/ 571820 w 571820"/>
                  <a:gd name="connsiteY6" fmla="*/ 658359 h 1316717"/>
                  <a:gd name="connsiteX7" fmla="*/ 309203 w 571820"/>
                  <a:gd name="connsiteY7" fmla="*/ 1292372 h 1316717"/>
                  <a:gd name="connsiteX8" fmla="*/ 289403 w 571820"/>
                  <a:gd name="connsiteY8" fmla="*/ 1310368 h 1316717"/>
                  <a:gd name="connsiteX9" fmla="*/ 289403 w 571820"/>
                  <a:gd name="connsiteY9" fmla="*/ 1316717 h 1316717"/>
                  <a:gd name="connsiteX10" fmla="*/ 287393 w 571820"/>
                  <a:gd name="connsiteY10" fmla="*/ 1314890 h 1316717"/>
                  <a:gd name="connsiteX11" fmla="*/ 285910 w 571820"/>
                  <a:gd name="connsiteY11" fmla="*/ 1313542 h 1316717"/>
                  <a:gd name="connsiteX12" fmla="*/ 282417 w 571820"/>
                  <a:gd name="connsiteY12" fmla="*/ 1316717 h 1316717"/>
                  <a:gd name="connsiteX13" fmla="*/ 282417 w 571820"/>
                  <a:gd name="connsiteY13" fmla="*/ 1310367 h 1316717"/>
                  <a:gd name="connsiteX14" fmla="*/ 262617 w 571820"/>
                  <a:gd name="connsiteY14" fmla="*/ 1292372 h 1316717"/>
                  <a:gd name="connsiteX15" fmla="*/ 0 w 571820"/>
                  <a:gd name="connsiteY15" fmla="*/ 658358 h 1316717"/>
                  <a:gd name="connsiteX16" fmla="*/ 262617 w 571820"/>
                  <a:gd name="connsiteY16" fmla="*/ 24345 h 1316717"/>
                  <a:gd name="connsiteX17" fmla="*/ 282417 w 571820"/>
                  <a:gd name="connsiteY17" fmla="*/ 6349 h 1316717"/>
                  <a:gd name="connsiteX0" fmla="*/ 262617 w 571820"/>
                  <a:gd name="connsiteY0" fmla="*/ 24345 h 1316717"/>
                  <a:gd name="connsiteX1" fmla="*/ 285910 w 571820"/>
                  <a:gd name="connsiteY1" fmla="*/ 3175 h 1316717"/>
                  <a:gd name="connsiteX2" fmla="*/ 287393 w 571820"/>
                  <a:gd name="connsiteY2" fmla="*/ 1827 h 1316717"/>
                  <a:gd name="connsiteX3" fmla="*/ 289403 w 571820"/>
                  <a:gd name="connsiteY3" fmla="*/ 0 h 1316717"/>
                  <a:gd name="connsiteX4" fmla="*/ 289403 w 571820"/>
                  <a:gd name="connsiteY4" fmla="*/ 6349 h 1316717"/>
                  <a:gd name="connsiteX5" fmla="*/ 309203 w 571820"/>
                  <a:gd name="connsiteY5" fmla="*/ 24345 h 1316717"/>
                  <a:gd name="connsiteX6" fmla="*/ 571820 w 571820"/>
                  <a:gd name="connsiteY6" fmla="*/ 658359 h 1316717"/>
                  <a:gd name="connsiteX7" fmla="*/ 309203 w 571820"/>
                  <a:gd name="connsiteY7" fmla="*/ 1292372 h 1316717"/>
                  <a:gd name="connsiteX8" fmla="*/ 289403 w 571820"/>
                  <a:gd name="connsiteY8" fmla="*/ 1310368 h 1316717"/>
                  <a:gd name="connsiteX9" fmla="*/ 289403 w 571820"/>
                  <a:gd name="connsiteY9" fmla="*/ 1316717 h 1316717"/>
                  <a:gd name="connsiteX10" fmla="*/ 287393 w 571820"/>
                  <a:gd name="connsiteY10" fmla="*/ 1314890 h 1316717"/>
                  <a:gd name="connsiteX11" fmla="*/ 285910 w 571820"/>
                  <a:gd name="connsiteY11" fmla="*/ 1313542 h 1316717"/>
                  <a:gd name="connsiteX12" fmla="*/ 282417 w 571820"/>
                  <a:gd name="connsiteY12" fmla="*/ 1316717 h 1316717"/>
                  <a:gd name="connsiteX13" fmla="*/ 282417 w 571820"/>
                  <a:gd name="connsiteY13" fmla="*/ 1310367 h 1316717"/>
                  <a:gd name="connsiteX14" fmla="*/ 262617 w 571820"/>
                  <a:gd name="connsiteY14" fmla="*/ 1292372 h 1316717"/>
                  <a:gd name="connsiteX15" fmla="*/ 0 w 571820"/>
                  <a:gd name="connsiteY15" fmla="*/ 658358 h 1316717"/>
                  <a:gd name="connsiteX16" fmla="*/ 262617 w 571820"/>
                  <a:gd name="connsiteY16" fmla="*/ 24345 h 1316717"/>
                  <a:gd name="connsiteX0" fmla="*/ 262617 w 571820"/>
                  <a:gd name="connsiteY0" fmla="*/ 24345 h 1316717"/>
                  <a:gd name="connsiteX1" fmla="*/ 285910 w 571820"/>
                  <a:gd name="connsiteY1" fmla="*/ 3175 h 1316717"/>
                  <a:gd name="connsiteX2" fmla="*/ 287393 w 571820"/>
                  <a:gd name="connsiteY2" fmla="*/ 1827 h 1316717"/>
                  <a:gd name="connsiteX3" fmla="*/ 289403 w 571820"/>
                  <a:gd name="connsiteY3" fmla="*/ 0 h 1316717"/>
                  <a:gd name="connsiteX4" fmla="*/ 309203 w 571820"/>
                  <a:gd name="connsiteY4" fmla="*/ 24345 h 1316717"/>
                  <a:gd name="connsiteX5" fmla="*/ 571820 w 571820"/>
                  <a:gd name="connsiteY5" fmla="*/ 658359 h 1316717"/>
                  <a:gd name="connsiteX6" fmla="*/ 309203 w 571820"/>
                  <a:gd name="connsiteY6" fmla="*/ 1292372 h 1316717"/>
                  <a:gd name="connsiteX7" fmla="*/ 289403 w 571820"/>
                  <a:gd name="connsiteY7" fmla="*/ 1310368 h 1316717"/>
                  <a:gd name="connsiteX8" fmla="*/ 289403 w 571820"/>
                  <a:gd name="connsiteY8" fmla="*/ 1316717 h 1316717"/>
                  <a:gd name="connsiteX9" fmla="*/ 287393 w 571820"/>
                  <a:gd name="connsiteY9" fmla="*/ 1314890 h 1316717"/>
                  <a:gd name="connsiteX10" fmla="*/ 285910 w 571820"/>
                  <a:gd name="connsiteY10" fmla="*/ 1313542 h 1316717"/>
                  <a:gd name="connsiteX11" fmla="*/ 282417 w 571820"/>
                  <a:gd name="connsiteY11" fmla="*/ 1316717 h 1316717"/>
                  <a:gd name="connsiteX12" fmla="*/ 282417 w 571820"/>
                  <a:gd name="connsiteY12" fmla="*/ 1310367 h 1316717"/>
                  <a:gd name="connsiteX13" fmla="*/ 262617 w 571820"/>
                  <a:gd name="connsiteY13" fmla="*/ 1292372 h 1316717"/>
                  <a:gd name="connsiteX14" fmla="*/ 0 w 571820"/>
                  <a:gd name="connsiteY14" fmla="*/ 658358 h 1316717"/>
                  <a:gd name="connsiteX15" fmla="*/ 262617 w 571820"/>
                  <a:gd name="connsiteY15" fmla="*/ 24345 h 1316717"/>
                  <a:gd name="connsiteX0" fmla="*/ 262617 w 571820"/>
                  <a:gd name="connsiteY0" fmla="*/ 22518 h 1314890"/>
                  <a:gd name="connsiteX1" fmla="*/ 285910 w 571820"/>
                  <a:gd name="connsiteY1" fmla="*/ 1348 h 1314890"/>
                  <a:gd name="connsiteX2" fmla="*/ 287393 w 571820"/>
                  <a:gd name="connsiteY2" fmla="*/ 0 h 1314890"/>
                  <a:gd name="connsiteX3" fmla="*/ 309203 w 571820"/>
                  <a:gd name="connsiteY3" fmla="*/ 22518 h 1314890"/>
                  <a:gd name="connsiteX4" fmla="*/ 571820 w 571820"/>
                  <a:gd name="connsiteY4" fmla="*/ 656532 h 1314890"/>
                  <a:gd name="connsiteX5" fmla="*/ 309203 w 571820"/>
                  <a:gd name="connsiteY5" fmla="*/ 1290545 h 1314890"/>
                  <a:gd name="connsiteX6" fmla="*/ 289403 w 571820"/>
                  <a:gd name="connsiteY6" fmla="*/ 1308541 h 1314890"/>
                  <a:gd name="connsiteX7" fmla="*/ 289403 w 571820"/>
                  <a:gd name="connsiteY7" fmla="*/ 1314890 h 1314890"/>
                  <a:gd name="connsiteX8" fmla="*/ 287393 w 571820"/>
                  <a:gd name="connsiteY8" fmla="*/ 1313063 h 1314890"/>
                  <a:gd name="connsiteX9" fmla="*/ 285910 w 571820"/>
                  <a:gd name="connsiteY9" fmla="*/ 1311715 h 1314890"/>
                  <a:gd name="connsiteX10" fmla="*/ 282417 w 571820"/>
                  <a:gd name="connsiteY10" fmla="*/ 1314890 h 1314890"/>
                  <a:gd name="connsiteX11" fmla="*/ 282417 w 571820"/>
                  <a:gd name="connsiteY11" fmla="*/ 1308540 h 1314890"/>
                  <a:gd name="connsiteX12" fmla="*/ 262617 w 571820"/>
                  <a:gd name="connsiteY12" fmla="*/ 1290545 h 1314890"/>
                  <a:gd name="connsiteX13" fmla="*/ 0 w 571820"/>
                  <a:gd name="connsiteY13" fmla="*/ 656531 h 1314890"/>
                  <a:gd name="connsiteX14" fmla="*/ 262617 w 571820"/>
                  <a:gd name="connsiteY14" fmla="*/ 22518 h 1314890"/>
                  <a:gd name="connsiteX0" fmla="*/ 262617 w 571820"/>
                  <a:gd name="connsiteY0" fmla="*/ 21170 h 1313542"/>
                  <a:gd name="connsiteX1" fmla="*/ 285910 w 571820"/>
                  <a:gd name="connsiteY1" fmla="*/ 0 h 1313542"/>
                  <a:gd name="connsiteX2" fmla="*/ 309203 w 571820"/>
                  <a:gd name="connsiteY2" fmla="*/ 21170 h 1313542"/>
                  <a:gd name="connsiteX3" fmla="*/ 571820 w 571820"/>
                  <a:gd name="connsiteY3" fmla="*/ 655184 h 1313542"/>
                  <a:gd name="connsiteX4" fmla="*/ 309203 w 571820"/>
                  <a:gd name="connsiteY4" fmla="*/ 1289197 h 1313542"/>
                  <a:gd name="connsiteX5" fmla="*/ 289403 w 571820"/>
                  <a:gd name="connsiteY5" fmla="*/ 1307193 h 1313542"/>
                  <a:gd name="connsiteX6" fmla="*/ 289403 w 571820"/>
                  <a:gd name="connsiteY6" fmla="*/ 1313542 h 1313542"/>
                  <a:gd name="connsiteX7" fmla="*/ 287393 w 571820"/>
                  <a:gd name="connsiteY7" fmla="*/ 1311715 h 1313542"/>
                  <a:gd name="connsiteX8" fmla="*/ 285910 w 571820"/>
                  <a:gd name="connsiteY8" fmla="*/ 1310367 h 1313542"/>
                  <a:gd name="connsiteX9" fmla="*/ 282417 w 571820"/>
                  <a:gd name="connsiteY9" fmla="*/ 1313542 h 1313542"/>
                  <a:gd name="connsiteX10" fmla="*/ 282417 w 571820"/>
                  <a:gd name="connsiteY10" fmla="*/ 1307192 h 1313542"/>
                  <a:gd name="connsiteX11" fmla="*/ 262617 w 571820"/>
                  <a:gd name="connsiteY11" fmla="*/ 1289197 h 1313542"/>
                  <a:gd name="connsiteX12" fmla="*/ 0 w 571820"/>
                  <a:gd name="connsiteY12" fmla="*/ 655183 h 1313542"/>
                  <a:gd name="connsiteX13" fmla="*/ 262617 w 571820"/>
                  <a:gd name="connsiteY13" fmla="*/ 21170 h 1313542"/>
                  <a:gd name="connsiteX0" fmla="*/ 262617 w 571820"/>
                  <a:gd name="connsiteY0" fmla="*/ 21170 h 1313542"/>
                  <a:gd name="connsiteX1" fmla="*/ 285910 w 571820"/>
                  <a:gd name="connsiteY1" fmla="*/ 0 h 1313542"/>
                  <a:gd name="connsiteX2" fmla="*/ 309203 w 571820"/>
                  <a:gd name="connsiteY2" fmla="*/ 21170 h 1313542"/>
                  <a:gd name="connsiteX3" fmla="*/ 571820 w 571820"/>
                  <a:gd name="connsiteY3" fmla="*/ 655184 h 1313542"/>
                  <a:gd name="connsiteX4" fmla="*/ 309203 w 571820"/>
                  <a:gd name="connsiteY4" fmla="*/ 1289197 h 1313542"/>
                  <a:gd name="connsiteX5" fmla="*/ 289403 w 571820"/>
                  <a:gd name="connsiteY5" fmla="*/ 1307193 h 1313542"/>
                  <a:gd name="connsiteX6" fmla="*/ 289403 w 571820"/>
                  <a:gd name="connsiteY6" fmla="*/ 1313542 h 1313542"/>
                  <a:gd name="connsiteX7" fmla="*/ 287393 w 571820"/>
                  <a:gd name="connsiteY7" fmla="*/ 1311715 h 1313542"/>
                  <a:gd name="connsiteX8" fmla="*/ 285910 w 571820"/>
                  <a:gd name="connsiteY8" fmla="*/ 1310367 h 1313542"/>
                  <a:gd name="connsiteX9" fmla="*/ 282417 w 571820"/>
                  <a:gd name="connsiteY9" fmla="*/ 1313542 h 1313542"/>
                  <a:gd name="connsiteX10" fmla="*/ 262617 w 571820"/>
                  <a:gd name="connsiteY10" fmla="*/ 1289197 h 1313542"/>
                  <a:gd name="connsiteX11" fmla="*/ 0 w 571820"/>
                  <a:gd name="connsiteY11" fmla="*/ 655183 h 1313542"/>
                  <a:gd name="connsiteX12" fmla="*/ 262617 w 571820"/>
                  <a:gd name="connsiteY12" fmla="*/ 21170 h 1313542"/>
                  <a:gd name="connsiteX0" fmla="*/ 262617 w 571820"/>
                  <a:gd name="connsiteY0" fmla="*/ 21170 h 1313542"/>
                  <a:gd name="connsiteX1" fmla="*/ 285910 w 571820"/>
                  <a:gd name="connsiteY1" fmla="*/ 0 h 1313542"/>
                  <a:gd name="connsiteX2" fmla="*/ 309203 w 571820"/>
                  <a:gd name="connsiteY2" fmla="*/ 21170 h 1313542"/>
                  <a:gd name="connsiteX3" fmla="*/ 571820 w 571820"/>
                  <a:gd name="connsiteY3" fmla="*/ 655184 h 1313542"/>
                  <a:gd name="connsiteX4" fmla="*/ 309203 w 571820"/>
                  <a:gd name="connsiteY4" fmla="*/ 1289197 h 1313542"/>
                  <a:gd name="connsiteX5" fmla="*/ 289403 w 571820"/>
                  <a:gd name="connsiteY5" fmla="*/ 1307193 h 1313542"/>
                  <a:gd name="connsiteX6" fmla="*/ 289403 w 571820"/>
                  <a:gd name="connsiteY6" fmla="*/ 1313542 h 1313542"/>
                  <a:gd name="connsiteX7" fmla="*/ 287393 w 571820"/>
                  <a:gd name="connsiteY7" fmla="*/ 1311715 h 1313542"/>
                  <a:gd name="connsiteX8" fmla="*/ 285910 w 571820"/>
                  <a:gd name="connsiteY8" fmla="*/ 1310367 h 1313542"/>
                  <a:gd name="connsiteX9" fmla="*/ 262617 w 571820"/>
                  <a:gd name="connsiteY9" fmla="*/ 1289197 h 1313542"/>
                  <a:gd name="connsiteX10" fmla="*/ 0 w 571820"/>
                  <a:gd name="connsiteY10" fmla="*/ 655183 h 1313542"/>
                  <a:gd name="connsiteX11" fmla="*/ 262617 w 571820"/>
                  <a:gd name="connsiteY11" fmla="*/ 21170 h 1313542"/>
                  <a:gd name="connsiteX0" fmla="*/ 262617 w 571820"/>
                  <a:gd name="connsiteY0" fmla="*/ 21170 h 1313542"/>
                  <a:gd name="connsiteX1" fmla="*/ 285910 w 571820"/>
                  <a:gd name="connsiteY1" fmla="*/ 0 h 1313542"/>
                  <a:gd name="connsiteX2" fmla="*/ 309203 w 571820"/>
                  <a:gd name="connsiteY2" fmla="*/ 21170 h 1313542"/>
                  <a:gd name="connsiteX3" fmla="*/ 571820 w 571820"/>
                  <a:gd name="connsiteY3" fmla="*/ 655184 h 1313542"/>
                  <a:gd name="connsiteX4" fmla="*/ 309203 w 571820"/>
                  <a:gd name="connsiteY4" fmla="*/ 1289197 h 1313542"/>
                  <a:gd name="connsiteX5" fmla="*/ 289403 w 571820"/>
                  <a:gd name="connsiteY5" fmla="*/ 1307193 h 1313542"/>
                  <a:gd name="connsiteX6" fmla="*/ 289403 w 571820"/>
                  <a:gd name="connsiteY6" fmla="*/ 1313542 h 1313542"/>
                  <a:gd name="connsiteX7" fmla="*/ 287393 w 571820"/>
                  <a:gd name="connsiteY7" fmla="*/ 1311715 h 1313542"/>
                  <a:gd name="connsiteX8" fmla="*/ 262617 w 571820"/>
                  <a:gd name="connsiteY8" fmla="*/ 1289197 h 1313542"/>
                  <a:gd name="connsiteX9" fmla="*/ 0 w 571820"/>
                  <a:gd name="connsiteY9" fmla="*/ 655183 h 1313542"/>
                  <a:gd name="connsiteX10" fmla="*/ 262617 w 571820"/>
                  <a:gd name="connsiteY10" fmla="*/ 21170 h 1313542"/>
                  <a:gd name="connsiteX0" fmla="*/ 262617 w 571820"/>
                  <a:gd name="connsiteY0" fmla="*/ 21170 h 1313542"/>
                  <a:gd name="connsiteX1" fmla="*/ 285910 w 571820"/>
                  <a:gd name="connsiteY1" fmla="*/ 0 h 1313542"/>
                  <a:gd name="connsiteX2" fmla="*/ 309203 w 571820"/>
                  <a:gd name="connsiteY2" fmla="*/ 21170 h 1313542"/>
                  <a:gd name="connsiteX3" fmla="*/ 571820 w 571820"/>
                  <a:gd name="connsiteY3" fmla="*/ 655184 h 1313542"/>
                  <a:gd name="connsiteX4" fmla="*/ 309203 w 571820"/>
                  <a:gd name="connsiteY4" fmla="*/ 1289197 h 1313542"/>
                  <a:gd name="connsiteX5" fmla="*/ 289403 w 571820"/>
                  <a:gd name="connsiteY5" fmla="*/ 1307193 h 1313542"/>
                  <a:gd name="connsiteX6" fmla="*/ 289403 w 571820"/>
                  <a:gd name="connsiteY6" fmla="*/ 1313542 h 1313542"/>
                  <a:gd name="connsiteX7" fmla="*/ 262617 w 571820"/>
                  <a:gd name="connsiteY7" fmla="*/ 1289197 h 1313542"/>
                  <a:gd name="connsiteX8" fmla="*/ 0 w 571820"/>
                  <a:gd name="connsiteY8" fmla="*/ 655183 h 1313542"/>
                  <a:gd name="connsiteX9" fmla="*/ 262617 w 571820"/>
                  <a:gd name="connsiteY9" fmla="*/ 21170 h 1313542"/>
                  <a:gd name="connsiteX0" fmla="*/ 262617 w 571820"/>
                  <a:gd name="connsiteY0" fmla="*/ 21170 h 1364739"/>
                  <a:gd name="connsiteX1" fmla="*/ 285910 w 571820"/>
                  <a:gd name="connsiteY1" fmla="*/ 0 h 1364739"/>
                  <a:gd name="connsiteX2" fmla="*/ 309203 w 571820"/>
                  <a:gd name="connsiteY2" fmla="*/ 21170 h 1364739"/>
                  <a:gd name="connsiteX3" fmla="*/ 571820 w 571820"/>
                  <a:gd name="connsiteY3" fmla="*/ 655184 h 1364739"/>
                  <a:gd name="connsiteX4" fmla="*/ 309203 w 571820"/>
                  <a:gd name="connsiteY4" fmla="*/ 1289197 h 1364739"/>
                  <a:gd name="connsiteX5" fmla="*/ 289403 w 571820"/>
                  <a:gd name="connsiteY5" fmla="*/ 1307193 h 1364739"/>
                  <a:gd name="connsiteX6" fmla="*/ 177485 w 571820"/>
                  <a:gd name="connsiteY6" fmla="*/ 1364739 h 1364739"/>
                  <a:gd name="connsiteX7" fmla="*/ 262617 w 571820"/>
                  <a:gd name="connsiteY7" fmla="*/ 1289197 h 1364739"/>
                  <a:gd name="connsiteX8" fmla="*/ 0 w 571820"/>
                  <a:gd name="connsiteY8" fmla="*/ 655183 h 1364739"/>
                  <a:gd name="connsiteX9" fmla="*/ 262617 w 571820"/>
                  <a:gd name="connsiteY9" fmla="*/ 21170 h 1364739"/>
                  <a:gd name="connsiteX0" fmla="*/ 262617 w 571820"/>
                  <a:gd name="connsiteY0" fmla="*/ 21170 h 1364739"/>
                  <a:gd name="connsiteX1" fmla="*/ 285910 w 571820"/>
                  <a:gd name="connsiteY1" fmla="*/ 0 h 1364739"/>
                  <a:gd name="connsiteX2" fmla="*/ 309203 w 571820"/>
                  <a:gd name="connsiteY2" fmla="*/ 21170 h 1364739"/>
                  <a:gd name="connsiteX3" fmla="*/ 571820 w 571820"/>
                  <a:gd name="connsiteY3" fmla="*/ 655184 h 1364739"/>
                  <a:gd name="connsiteX4" fmla="*/ 309203 w 571820"/>
                  <a:gd name="connsiteY4" fmla="*/ 1289197 h 1364739"/>
                  <a:gd name="connsiteX5" fmla="*/ 285832 w 571820"/>
                  <a:gd name="connsiteY5" fmla="*/ 1311956 h 1364739"/>
                  <a:gd name="connsiteX6" fmla="*/ 177485 w 571820"/>
                  <a:gd name="connsiteY6" fmla="*/ 1364739 h 1364739"/>
                  <a:gd name="connsiteX7" fmla="*/ 262617 w 571820"/>
                  <a:gd name="connsiteY7" fmla="*/ 1289197 h 1364739"/>
                  <a:gd name="connsiteX8" fmla="*/ 0 w 571820"/>
                  <a:gd name="connsiteY8" fmla="*/ 655183 h 1364739"/>
                  <a:gd name="connsiteX9" fmla="*/ 262617 w 571820"/>
                  <a:gd name="connsiteY9" fmla="*/ 21170 h 1364739"/>
                  <a:gd name="connsiteX0" fmla="*/ 262617 w 571820"/>
                  <a:gd name="connsiteY0" fmla="*/ 21170 h 1311956"/>
                  <a:gd name="connsiteX1" fmla="*/ 285910 w 571820"/>
                  <a:gd name="connsiteY1" fmla="*/ 0 h 1311956"/>
                  <a:gd name="connsiteX2" fmla="*/ 309203 w 571820"/>
                  <a:gd name="connsiteY2" fmla="*/ 21170 h 1311956"/>
                  <a:gd name="connsiteX3" fmla="*/ 571820 w 571820"/>
                  <a:gd name="connsiteY3" fmla="*/ 655184 h 1311956"/>
                  <a:gd name="connsiteX4" fmla="*/ 309203 w 571820"/>
                  <a:gd name="connsiteY4" fmla="*/ 1289197 h 1311956"/>
                  <a:gd name="connsiteX5" fmla="*/ 285832 w 571820"/>
                  <a:gd name="connsiteY5" fmla="*/ 1311956 h 1311956"/>
                  <a:gd name="connsiteX6" fmla="*/ 262617 w 571820"/>
                  <a:gd name="connsiteY6" fmla="*/ 1289197 h 1311956"/>
                  <a:gd name="connsiteX7" fmla="*/ 0 w 571820"/>
                  <a:gd name="connsiteY7" fmla="*/ 655183 h 1311956"/>
                  <a:gd name="connsiteX8" fmla="*/ 262617 w 571820"/>
                  <a:gd name="connsiteY8" fmla="*/ 21170 h 13119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571820" h="1311956">
                    <a:moveTo>
                      <a:pt x="262617" y="21170"/>
                    </a:moveTo>
                    <a:lnTo>
                      <a:pt x="285910" y="0"/>
                    </a:lnTo>
                    <a:lnTo>
                      <a:pt x="309203" y="21170"/>
                    </a:lnTo>
                    <a:cubicBezTo>
                      <a:pt x="471461" y="183428"/>
                      <a:pt x="571820" y="407586"/>
                      <a:pt x="571820" y="655184"/>
                    </a:cubicBezTo>
                    <a:cubicBezTo>
                      <a:pt x="571820" y="902781"/>
                      <a:pt x="471461" y="1126939"/>
                      <a:pt x="309203" y="1289197"/>
                    </a:cubicBezTo>
                    <a:lnTo>
                      <a:pt x="285832" y="1311956"/>
                    </a:lnTo>
                    <a:lnTo>
                      <a:pt x="262617" y="1289197"/>
                    </a:lnTo>
                    <a:cubicBezTo>
                      <a:pt x="100359" y="1126938"/>
                      <a:pt x="0" y="902781"/>
                      <a:pt x="0" y="655183"/>
                    </a:cubicBezTo>
                    <a:cubicBezTo>
                      <a:pt x="0" y="407586"/>
                      <a:pt x="100359" y="183428"/>
                      <a:pt x="262617" y="21170"/>
                    </a:cubicBezTo>
                    <a:close/>
                  </a:path>
                </a:pathLst>
              </a:custGeom>
              <a:no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50" name="Straight Connector 49">
                <a:extLst>
                  <a:ext uri="{FF2B5EF4-FFF2-40B4-BE49-F238E27FC236}">
                    <a16:creationId xmlns:a16="http://schemas.microsoft.com/office/drawing/2014/main" id="{7CF8DEE9-82BC-4F6D-9E7D-A61DE0391FA6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>
                <a:cxnSpLocks/>
              </p:cNvCxn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>
                <a:off x="8768695" y="4330454"/>
                <a:ext cx="0" cy="162000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46" name="Group 45">
              <a:extLst>
                <a:ext uri="{FF2B5EF4-FFF2-40B4-BE49-F238E27FC236}">
                  <a16:creationId xmlns:a16="http://schemas.microsoft.com/office/drawing/2014/main" id="{477FE6E3-76CF-4BFE-A9BB-D2B04E547D6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 rot="13500000">
              <a:off x="622419" y="427549"/>
              <a:ext cx="464739" cy="900000"/>
              <a:chOff x="4511184" y="2651374"/>
              <a:chExt cx="464739" cy="900000"/>
            </a:xfrm>
          </p:grpSpPr>
          <p:sp>
            <p:nvSpPr>
              <p:cNvPr id="47" name="Freeform: Shape 46">
                <a:extLst>
                  <a:ext uri="{FF2B5EF4-FFF2-40B4-BE49-F238E27FC236}">
                    <a16:creationId xmlns:a16="http://schemas.microsoft.com/office/drawing/2014/main" id="{8B90047D-5FCF-4A72-98F9-4C5F3BE36257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 rot="2700000" flipH="1" flipV="1">
                <a:off x="4511184" y="2990814"/>
                <a:ext cx="464739" cy="464739"/>
              </a:xfrm>
              <a:custGeom>
                <a:avLst/>
                <a:gdLst>
                  <a:gd name="connsiteX0" fmla="*/ 464132 w 464739"/>
                  <a:gd name="connsiteY0" fmla="*/ 463881 h 464739"/>
                  <a:gd name="connsiteX1" fmla="*/ 463891 w 464739"/>
                  <a:gd name="connsiteY1" fmla="*/ 463892 h 464739"/>
                  <a:gd name="connsiteX2" fmla="*/ 463880 w 464739"/>
                  <a:gd name="connsiteY2" fmla="*/ 464132 h 464739"/>
                  <a:gd name="connsiteX3" fmla="*/ 463651 w 464739"/>
                  <a:gd name="connsiteY3" fmla="*/ 463904 h 464739"/>
                  <a:gd name="connsiteX4" fmla="*/ 446142 w 464739"/>
                  <a:gd name="connsiteY4" fmla="*/ 464739 h 464739"/>
                  <a:gd name="connsiteX5" fmla="*/ 130673 w 464739"/>
                  <a:gd name="connsiteY5" fmla="*/ 334067 h 464739"/>
                  <a:gd name="connsiteX6" fmla="*/ 0 w 464739"/>
                  <a:gd name="connsiteY6" fmla="*/ 18597 h 464739"/>
                  <a:gd name="connsiteX7" fmla="*/ 836 w 464739"/>
                  <a:gd name="connsiteY7" fmla="*/ 1089 h 464739"/>
                  <a:gd name="connsiteX8" fmla="*/ 607 w 464739"/>
                  <a:gd name="connsiteY8" fmla="*/ 859 h 464739"/>
                  <a:gd name="connsiteX9" fmla="*/ 848 w 464739"/>
                  <a:gd name="connsiteY9" fmla="*/ 848 h 464739"/>
                  <a:gd name="connsiteX10" fmla="*/ 859 w 464739"/>
                  <a:gd name="connsiteY10" fmla="*/ 607 h 464739"/>
                  <a:gd name="connsiteX11" fmla="*/ 1089 w 464739"/>
                  <a:gd name="connsiteY11" fmla="*/ 836 h 464739"/>
                  <a:gd name="connsiteX12" fmla="*/ 18597 w 464739"/>
                  <a:gd name="connsiteY12" fmla="*/ 0 h 464739"/>
                  <a:gd name="connsiteX13" fmla="*/ 334067 w 464739"/>
                  <a:gd name="connsiteY13" fmla="*/ 130672 h 464739"/>
                  <a:gd name="connsiteX14" fmla="*/ 464739 w 464739"/>
                  <a:gd name="connsiteY14" fmla="*/ 446142 h 464739"/>
                  <a:gd name="connsiteX15" fmla="*/ 463903 w 464739"/>
                  <a:gd name="connsiteY15" fmla="*/ 463652 h 46473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</a:cxnLst>
                <a:rect l="l" t="t" r="r" b="b"/>
                <a:pathLst>
                  <a:path w="464739" h="464739">
                    <a:moveTo>
                      <a:pt x="464132" y="463881"/>
                    </a:moveTo>
                    <a:lnTo>
                      <a:pt x="463891" y="463892"/>
                    </a:lnTo>
                    <a:lnTo>
                      <a:pt x="463880" y="464132"/>
                    </a:lnTo>
                    <a:lnTo>
                      <a:pt x="463651" y="463904"/>
                    </a:lnTo>
                    <a:lnTo>
                      <a:pt x="446142" y="464739"/>
                    </a:lnTo>
                    <a:cubicBezTo>
                      <a:pt x="331965" y="464739"/>
                      <a:pt x="217787" y="421182"/>
                      <a:pt x="130673" y="334067"/>
                    </a:cubicBezTo>
                    <a:cubicBezTo>
                      <a:pt x="43558" y="246953"/>
                      <a:pt x="1" y="132775"/>
                      <a:pt x="0" y="18597"/>
                    </a:cubicBezTo>
                    <a:lnTo>
                      <a:pt x="836" y="1089"/>
                    </a:lnTo>
                    <a:lnTo>
                      <a:pt x="607" y="859"/>
                    </a:lnTo>
                    <a:lnTo>
                      <a:pt x="848" y="848"/>
                    </a:lnTo>
                    <a:lnTo>
                      <a:pt x="859" y="607"/>
                    </a:lnTo>
                    <a:lnTo>
                      <a:pt x="1089" y="836"/>
                    </a:lnTo>
                    <a:lnTo>
                      <a:pt x="18597" y="0"/>
                    </a:lnTo>
                    <a:cubicBezTo>
                      <a:pt x="132775" y="0"/>
                      <a:pt x="246952" y="43557"/>
                      <a:pt x="334067" y="130672"/>
                    </a:cubicBezTo>
                    <a:cubicBezTo>
                      <a:pt x="421182" y="217787"/>
                      <a:pt x="464739" y="331964"/>
                      <a:pt x="464739" y="446142"/>
                    </a:cubicBezTo>
                    <a:lnTo>
                      <a:pt x="463903" y="463652"/>
                    </a:lnTo>
                    <a:close/>
                  </a:path>
                </a:pathLst>
              </a:custGeom>
              <a:no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48" name="Straight Connector 47">
                <a:extLst>
                  <a:ext uri="{FF2B5EF4-FFF2-40B4-BE49-F238E27FC236}">
                    <a16:creationId xmlns:a16="http://schemas.microsoft.com/office/drawing/2014/main" id="{5D6597A5-9B58-4515-A65F-776A599681B5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>
                <a:cxnSpLocks/>
              </p:cNvCxn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flipV="1">
                <a:off x="4743982" y="2651374"/>
                <a:ext cx="0" cy="90000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74" name="Freeform: Shape 73">
            <a:extLst>
              <a:ext uri="{FF2B5EF4-FFF2-40B4-BE49-F238E27FC236}">
                <a16:creationId xmlns:a16="http://schemas.microsoft.com/office/drawing/2014/main" id="{716BED87-A484-418B-BFE2-B7AF165C5C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9392603" y="2694497"/>
            <a:ext cx="2287608" cy="3232926"/>
          </a:xfrm>
          <a:custGeom>
            <a:avLst/>
            <a:gdLst>
              <a:gd name="connsiteX0" fmla="*/ 1143804 w 2287608"/>
              <a:gd name="connsiteY0" fmla="*/ 1916209 h 3232926"/>
              <a:gd name="connsiteX1" fmla="*/ 1140311 w 2287608"/>
              <a:gd name="connsiteY1" fmla="*/ 1919384 h 3232926"/>
              <a:gd name="connsiteX2" fmla="*/ 1136818 w 2287608"/>
              <a:gd name="connsiteY2" fmla="*/ 1916209 h 3232926"/>
              <a:gd name="connsiteX3" fmla="*/ 1136818 w 2287608"/>
              <a:gd name="connsiteY3" fmla="*/ 1922559 h 3232926"/>
              <a:gd name="connsiteX4" fmla="*/ 1117018 w 2287608"/>
              <a:gd name="connsiteY4" fmla="*/ 1940554 h 3232926"/>
              <a:gd name="connsiteX5" fmla="*/ 854401 w 2287608"/>
              <a:gd name="connsiteY5" fmla="*/ 2574568 h 3232926"/>
              <a:gd name="connsiteX6" fmla="*/ 1117018 w 2287608"/>
              <a:gd name="connsiteY6" fmla="*/ 3208581 h 3232926"/>
              <a:gd name="connsiteX7" fmla="*/ 1136818 w 2287608"/>
              <a:gd name="connsiteY7" fmla="*/ 3226577 h 3232926"/>
              <a:gd name="connsiteX8" fmla="*/ 1136818 w 2287608"/>
              <a:gd name="connsiteY8" fmla="*/ 3232926 h 3232926"/>
              <a:gd name="connsiteX9" fmla="*/ 1140311 w 2287608"/>
              <a:gd name="connsiteY9" fmla="*/ 3229751 h 3232926"/>
              <a:gd name="connsiteX10" fmla="*/ 1143804 w 2287608"/>
              <a:gd name="connsiteY10" fmla="*/ 3232926 h 3232926"/>
              <a:gd name="connsiteX11" fmla="*/ 1143804 w 2287608"/>
              <a:gd name="connsiteY11" fmla="*/ 3226577 h 3232926"/>
              <a:gd name="connsiteX12" fmla="*/ 1163604 w 2287608"/>
              <a:gd name="connsiteY12" fmla="*/ 3208581 h 3232926"/>
              <a:gd name="connsiteX13" fmla="*/ 1426221 w 2287608"/>
              <a:gd name="connsiteY13" fmla="*/ 2574567 h 3232926"/>
              <a:gd name="connsiteX14" fmla="*/ 1163604 w 2287608"/>
              <a:gd name="connsiteY14" fmla="*/ 1940554 h 3232926"/>
              <a:gd name="connsiteX15" fmla="*/ 1143804 w 2287608"/>
              <a:gd name="connsiteY15" fmla="*/ 1922558 h 3232926"/>
              <a:gd name="connsiteX16" fmla="*/ 1140312 w 2287608"/>
              <a:gd name="connsiteY16" fmla="*/ 1494239 h 3232926"/>
              <a:gd name="connsiteX17" fmla="*/ 1134813 w 2287608"/>
              <a:gd name="connsiteY17" fmla="*/ 1497413 h 3232926"/>
              <a:gd name="connsiteX18" fmla="*/ 1109328 w 2287608"/>
              <a:gd name="connsiteY18" fmla="*/ 1489264 h 3232926"/>
              <a:gd name="connsiteX19" fmla="*/ 428947 w 2287608"/>
              <a:gd name="connsiteY19" fmla="*/ 1578838 h 3232926"/>
              <a:gd name="connsiteX20" fmla="*/ 11185 w 2287608"/>
              <a:gd name="connsiteY20" fmla="*/ 2123278 h 3232926"/>
              <a:gd name="connsiteX21" fmla="*/ 5499 w 2287608"/>
              <a:gd name="connsiteY21" fmla="*/ 2149423 h 3232926"/>
              <a:gd name="connsiteX22" fmla="*/ 0 w 2287608"/>
              <a:gd name="connsiteY22" fmla="*/ 2152597 h 3232926"/>
              <a:gd name="connsiteX23" fmla="*/ 4497 w 2287608"/>
              <a:gd name="connsiteY23" fmla="*/ 2154035 h 3232926"/>
              <a:gd name="connsiteX24" fmla="*/ 3493 w 2287608"/>
              <a:gd name="connsiteY24" fmla="*/ 2158648 h 3232926"/>
              <a:gd name="connsiteX25" fmla="*/ 8992 w 2287608"/>
              <a:gd name="connsiteY25" fmla="*/ 2155473 h 3232926"/>
              <a:gd name="connsiteX26" fmla="*/ 34477 w 2287608"/>
              <a:gd name="connsiteY26" fmla="*/ 2163622 h 3232926"/>
              <a:gd name="connsiteX27" fmla="*/ 290620 w 2287608"/>
              <a:gd name="connsiteY27" fmla="*/ 2194022 h 3232926"/>
              <a:gd name="connsiteX28" fmla="*/ 714858 w 2287608"/>
              <a:gd name="connsiteY28" fmla="*/ 2074049 h 3232926"/>
              <a:gd name="connsiteX29" fmla="*/ 1132621 w 2287608"/>
              <a:gd name="connsiteY29" fmla="*/ 1529609 h 3232926"/>
              <a:gd name="connsiteX30" fmla="*/ 1138305 w 2287608"/>
              <a:gd name="connsiteY30" fmla="*/ 1503464 h 3232926"/>
              <a:gd name="connsiteX31" fmla="*/ 1143804 w 2287608"/>
              <a:gd name="connsiteY31" fmla="*/ 1500289 h 3232926"/>
              <a:gd name="connsiteX32" fmla="*/ 1139308 w 2287608"/>
              <a:gd name="connsiteY32" fmla="*/ 1498852 h 3232926"/>
              <a:gd name="connsiteX33" fmla="*/ 2069415 w 2287608"/>
              <a:gd name="connsiteY33" fmla="*/ 1747063 h 3232926"/>
              <a:gd name="connsiteX34" fmla="*/ 1858661 w 2287608"/>
              <a:gd name="connsiteY34" fmla="*/ 1578837 h 3232926"/>
              <a:gd name="connsiteX35" fmla="*/ 1178281 w 2287608"/>
              <a:gd name="connsiteY35" fmla="*/ 1489263 h 3232926"/>
              <a:gd name="connsiteX36" fmla="*/ 1152796 w 2287608"/>
              <a:gd name="connsiteY36" fmla="*/ 1497412 h 3232926"/>
              <a:gd name="connsiteX37" fmla="*/ 1147297 w 2287608"/>
              <a:gd name="connsiteY37" fmla="*/ 1494238 h 3232926"/>
              <a:gd name="connsiteX38" fmla="*/ 1148300 w 2287608"/>
              <a:gd name="connsiteY38" fmla="*/ 1498851 h 3232926"/>
              <a:gd name="connsiteX39" fmla="*/ 1143804 w 2287608"/>
              <a:gd name="connsiteY39" fmla="*/ 1500288 h 3232926"/>
              <a:gd name="connsiteX40" fmla="*/ 1149304 w 2287608"/>
              <a:gd name="connsiteY40" fmla="*/ 1503463 h 3232926"/>
              <a:gd name="connsiteX41" fmla="*/ 1154988 w 2287608"/>
              <a:gd name="connsiteY41" fmla="*/ 1529608 h 3232926"/>
              <a:gd name="connsiteX42" fmla="*/ 1572751 w 2287608"/>
              <a:gd name="connsiteY42" fmla="*/ 2074048 h 3232926"/>
              <a:gd name="connsiteX43" fmla="*/ 1996989 w 2287608"/>
              <a:gd name="connsiteY43" fmla="*/ 2194021 h 3232926"/>
              <a:gd name="connsiteX44" fmla="*/ 2253131 w 2287608"/>
              <a:gd name="connsiteY44" fmla="*/ 2163621 h 3232926"/>
              <a:gd name="connsiteX45" fmla="*/ 2278616 w 2287608"/>
              <a:gd name="connsiteY45" fmla="*/ 2155472 h 3232926"/>
              <a:gd name="connsiteX46" fmla="*/ 2284115 w 2287608"/>
              <a:gd name="connsiteY46" fmla="*/ 2158647 h 3232926"/>
              <a:gd name="connsiteX47" fmla="*/ 2283112 w 2287608"/>
              <a:gd name="connsiteY47" fmla="*/ 2154034 h 3232926"/>
              <a:gd name="connsiteX48" fmla="*/ 2287608 w 2287608"/>
              <a:gd name="connsiteY48" fmla="*/ 2152596 h 3232926"/>
              <a:gd name="connsiteX49" fmla="*/ 2282109 w 2287608"/>
              <a:gd name="connsiteY49" fmla="*/ 2149422 h 3232926"/>
              <a:gd name="connsiteX50" fmla="*/ 2276424 w 2287608"/>
              <a:gd name="connsiteY50" fmla="*/ 2123277 h 3232926"/>
              <a:gd name="connsiteX51" fmla="*/ 2069415 w 2287608"/>
              <a:gd name="connsiteY51" fmla="*/ 1747063 h 3232926"/>
              <a:gd name="connsiteX52" fmla="*/ 1140311 w 2287608"/>
              <a:gd name="connsiteY52" fmla="*/ 779689 h 3232926"/>
              <a:gd name="connsiteX53" fmla="*/ 1134812 w 2287608"/>
              <a:gd name="connsiteY53" fmla="*/ 782863 h 3232926"/>
              <a:gd name="connsiteX54" fmla="*/ 1109328 w 2287608"/>
              <a:gd name="connsiteY54" fmla="*/ 774714 h 3232926"/>
              <a:gd name="connsiteX55" fmla="*/ 428947 w 2287608"/>
              <a:gd name="connsiteY55" fmla="*/ 864288 h 3232926"/>
              <a:gd name="connsiteX56" fmla="*/ 11185 w 2287608"/>
              <a:gd name="connsiteY56" fmla="*/ 1408728 h 3232926"/>
              <a:gd name="connsiteX57" fmla="*/ 5499 w 2287608"/>
              <a:gd name="connsiteY57" fmla="*/ 1434873 h 3232926"/>
              <a:gd name="connsiteX58" fmla="*/ 0 w 2287608"/>
              <a:gd name="connsiteY58" fmla="*/ 1438047 h 3232926"/>
              <a:gd name="connsiteX59" fmla="*/ 4497 w 2287608"/>
              <a:gd name="connsiteY59" fmla="*/ 1439485 h 3232926"/>
              <a:gd name="connsiteX60" fmla="*/ 3493 w 2287608"/>
              <a:gd name="connsiteY60" fmla="*/ 1444098 h 3232926"/>
              <a:gd name="connsiteX61" fmla="*/ 8992 w 2287608"/>
              <a:gd name="connsiteY61" fmla="*/ 1440923 h 3232926"/>
              <a:gd name="connsiteX62" fmla="*/ 34477 w 2287608"/>
              <a:gd name="connsiteY62" fmla="*/ 1449072 h 3232926"/>
              <a:gd name="connsiteX63" fmla="*/ 290620 w 2287608"/>
              <a:gd name="connsiteY63" fmla="*/ 1479472 h 3232926"/>
              <a:gd name="connsiteX64" fmla="*/ 714858 w 2287608"/>
              <a:gd name="connsiteY64" fmla="*/ 1359499 h 3232926"/>
              <a:gd name="connsiteX65" fmla="*/ 1132621 w 2287608"/>
              <a:gd name="connsiteY65" fmla="*/ 815059 h 3232926"/>
              <a:gd name="connsiteX66" fmla="*/ 1138305 w 2287608"/>
              <a:gd name="connsiteY66" fmla="*/ 788914 h 3232926"/>
              <a:gd name="connsiteX67" fmla="*/ 1143805 w 2287608"/>
              <a:gd name="connsiteY67" fmla="*/ 785739 h 3232926"/>
              <a:gd name="connsiteX68" fmla="*/ 1139308 w 2287608"/>
              <a:gd name="connsiteY68" fmla="*/ 784302 h 3232926"/>
              <a:gd name="connsiteX69" fmla="*/ 2069415 w 2287608"/>
              <a:gd name="connsiteY69" fmla="*/ 1032514 h 3232926"/>
              <a:gd name="connsiteX70" fmla="*/ 1858661 w 2287608"/>
              <a:gd name="connsiteY70" fmla="*/ 864289 h 3232926"/>
              <a:gd name="connsiteX71" fmla="*/ 1178281 w 2287608"/>
              <a:gd name="connsiteY71" fmla="*/ 774715 h 3232926"/>
              <a:gd name="connsiteX72" fmla="*/ 1152796 w 2287608"/>
              <a:gd name="connsiteY72" fmla="*/ 782864 h 3232926"/>
              <a:gd name="connsiteX73" fmla="*/ 1147297 w 2287608"/>
              <a:gd name="connsiteY73" fmla="*/ 779690 h 3232926"/>
              <a:gd name="connsiteX74" fmla="*/ 1148300 w 2287608"/>
              <a:gd name="connsiteY74" fmla="*/ 784303 h 3232926"/>
              <a:gd name="connsiteX75" fmla="*/ 1143804 w 2287608"/>
              <a:gd name="connsiteY75" fmla="*/ 785740 h 3232926"/>
              <a:gd name="connsiteX76" fmla="*/ 1149304 w 2287608"/>
              <a:gd name="connsiteY76" fmla="*/ 788915 h 3232926"/>
              <a:gd name="connsiteX77" fmla="*/ 1154988 w 2287608"/>
              <a:gd name="connsiteY77" fmla="*/ 815060 h 3232926"/>
              <a:gd name="connsiteX78" fmla="*/ 1572751 w 2287608"/>
              <a:gd name="connsiteY78" fmla="*/ 1359500 h 3232926"/>
              <a:gd name="connsiteX79" fmla="*/ 1996989 w 2287608"/>
              <a:gd name="connsiteY79" fmla="*/ 1479473 h 3232926"/>
              <a:gd name="connsiteX80" fmla="*/ 2253131 w 2287608"/>
              <a:gd name="connsiteY80" fmla="*/ 1449073 h 3232926"/>
              <a:gd name="connsiteX81" fmla="*/ 2278616 w 2287608"/>
              <a:gd name="connsiteY81" fmla="*/ 1440924 h 3232926"/>
              <a:gd name="connsiteX82" fmla="*/ 2284115 w 2287608"/>
              <a:gd name="connsiteY82" fmla="*/ 1444099 h 3232926"/>
              <a:gd name="connsiteX83" fmla="*/ 2283112 w 2287608"/>
              <a:gd name="connsiteY83" fmla="*/ 1439486 h 3232926"/>
              <a:gd name="connsiteX84" fmla="*/ 2287608 w 2287608"/>
              <a:gd name="connsiteY84" fmla="*/ 1438048 h 3232926"/>
              <a:gd name="connsiteX85" fmla="*/ 2282109 w 2287608"/>
              <a:gd name="connsiteY85" fmla="*/ 1434874 h 3232926"/>
              <a:gd name="connsiteX86" fmla="*/ 2276424 w 2287608"/>
              <a:gd name="connsiteY86" fmla="*/ 1408729 h 3232926"/>
              <a:gd name="connsiteX87" fmla="*/ 2069415 w 2287608"/>
              <a:gd name="connsiteY87" fmla="*/ 1032514 h 3232926"/>
              <a:gd name="connsiteX88" fmla="*/ 1140311 w 2287608"/>
              <a:gd name="connsiteY88" fmla="*/ 35676 h 3232926"/>
              <a:gd name="connsiteX89" fmla="*/ 1134812 w 2287608"/>
              <a:gd name="connsiteY89" fmla="*/ 38850 h 3232926"/>
              <a:gd name="connsiteX90" fmla="*/ 1109328 w 2287608"/>
              <a:gd name="connsiteY90" fmla="*/ 30701 h 3232926"/>
              <a:gd name="connsiteX91" fmla="*/ 428948 w 2287608"/>
              <a:gd name="connsiteY91" fmla="*/ 120275 h 3232926"/>
              <a:gd name="connsiteX92" fmla="*/ 11185 w 2287608"/>
              <a:gd name="connsiteY92" fmla="*/ 664715 h 3232926"/>
              <a:gd name="connsiteX93" fmla="*/ 5499 w 2287608"/>
              <a:gd name="connsiteY93" fmla="*/ 690860 h 3232926"/>
              <a:gd name="connsiteX94" fmla="*/ 0 w 2287608"/>
              <a:gd name="connsiteY94" fmla="*/ 694034 h 3232926"/>
              <a:gd name="connsiteX95" fmla="*/ 4497 w 2287608"/>
              <a:gd name="connsiteY95" fmla="*/ 695472 h 3232926"/>
              <a:gd name="connsiteX96" fmla="*/ 3493 w 2287608"/>
              <a:gd name="connsiteY96" fmla="*/ 700085 h 3232926"/>
              <a:gd name="connsiteX97" fmla="*/ 8992 w 2287608"/>
              <a:gd name="connsiteY97" fmla="*/ 696910 h 3232926"/>
              <a:gd name="connsiteX98" fmla="*/ 34477 w 2287608"/>
              <a:gd name="connsiteY98" fmla="*/ 705059 h 3232926"/>
              <a:gd name="connsiteX99" fmla="*/ 290620 w 2287608"/>
              <a:gd name="connsiteY99" fmla="*/ 735459 h 3232926"/>
              <a:gd name="connsiteX100" fmla="*/ 714857 w 2287608"/>
              <a:gd name="connsiteY100" fmla="*/ 615486 h 3232926"/>
              <a:gd name="connsiteX101" fmla="*/ 1132621 w 2287608"/>
              <a:gd name="connsiteY101" fmla="*/ 71046 h 3232926"/>
              <a:gd name="connsiteX102" fmla="*/ 1138305 w 2287608"/>
              <a:gd name="connsiteY102" fmla="*/ 44901 h 3232926"/>
              <a:gd name="connsiteX103" fmla="*/ 1143805 w 2287608"/>
              <a:gd name="connsiteY103" fmla="*/ 41726 h 3232926"/>
              <a:gd name="connsiteX104" fmla="*/ 1139308 w 2287608"/>
              <a:gd name="connsiteY104" fmla="*/ 40289 h 3232926"/>
              <a:gd name="connsiteX105" fmla="*/ 2069415 w 2287608"/>
              <a:gd name="connsiteY105" fmla="*/ 288501 h 3232926"/>
              <a:gd name="connsiteX106" fmla="*/ 1858661 w 2287608"/>
              <a:gd name="connsiteY106" fmla="*/ 120276 h 3232926"/>
              <a:gd name="connsiteX107" fmla="*/ 1178281 w 2287608"/>
              <a:gd name="connsiteY107" fmla="*/ 30702 h 3232926"/>
              <a:gd name="connsiteX108" fmla="*/ 1152796 w 2287608"/>
              <a:gd name="connsiteY108" fmla="*/ 38850 h 3232926"/>
              <a:gd name="connsiteX109" fmla="*/ 1147297 w 2287608"/>
              <a:gd name="connsiteY109" fmla="*/ 35676 h 3232926"/>
              <a:gd name="connsiteX110" fmla="*/ 1148300 w 2287608"/>
              <a:gd name="connsiteY110" fmla="*/ 40290 h 3232926"/>
              <a:gd name="connsiteX111" fmla="*/ 1143804 w 2287608"/>
              <a:gd name="connsiteY111" fmla="*/ 41727 h 3232926"/>
              <a:gd name="connsiteX112" fmla="*/ 1149304 w 2287608"/>
              <a:gd name="connsiteY112" fmla="*/ 44901 h 3232926"/>
              <a:gd name="connsiteX113" fmla="*/ 1154988 w 2287608"/>
              <a:gd name="connsiteY113" fmla="*/ 71046 h 3232926"/>
              <a:gd name="connsiteX114" fmla="*/ 1572751 w 2287608"/>
              <a:gd name="connsiteY114" fmla="*/ 615486 h 3232926"/>
              <a:gd name="connsiteX115" fmla="*/ 1996989 w 2287608"/>
              <a:gd name="connsiteY115" fmla="*/ 735460 h 3232926"/>
              <a:gd name="connsiteX116" fmla="*/ 2253131 w 2287608"/>
              <a:gd name="connsiteY116" fmla="*/ 705060 h 3232926"/>
              <a:gd name="connsiteX117" fmla="*/ 2278616 w 2287608"/>
              <a:gd name="connsiteY117" fmla="*/ 696911 h 3232926"/>
              <a:gd name="connsiteX118" fmla="*/ 2284115 w 2287608"/>
              <a:gd name="connsiteY118" fmla="*/ 700086 h 3232926"/>
              <a:gd name="connsiteX119" fmla="*/ 2283112 w 2287608"/>
              <a:gd name="connsiteY119" fmla="*/ 695473 h 3232926"/>
              <a:gd name="connsiteX120" fmla="*/ 2287608 w 2287608"/>
              <a:gd name="connsiteY120" fmla="*/ 694035 h 3232926"/>
              <a:gd name="connsiteX121" fmla="*/ 2282109 w 2287608"/>
              <a:gd name="connsiteY121" fmla="*/ 690860 h 3232926"/>
              <a:gd name="connsiteX122" fmla="*/ 2276424 w 2287608"/>
              <a:gd name="connsiteY122" fmla="*/ 664716 h 3232926"/>
              <a:gd name="connsiteX123" fmla="*/ 2069415 w 2287608"/>
              <a:gd name="connsiteY123" fmla="*/ 288501 h 32329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</a:cxnLst>
            <a:rect l="l" t="t" r="r" b="b"/>
            <a:pathLst>
              <a:path w="2287608" h="3232926">
                <a:moveTo>
                  <a:pt x="1143804" y="1916209"/>
                </a:moveTo>
                <a:lnTo>
                  <a:pt x="1140311" y="1919384"/>
                </a:lnTo>
                <a:lnTo>
                  <a:pt x="1136818" y="1916209"/>
                </a:lnTo>
                <a:lnTo>
                  <a:pt x="1136818" y="1922559"/>
                </a:lnTo>
                <a:lnTo>
                  <a:pt x="1117018" y="1940554"/>
                </a:lnTo>
                <a:cubicBezTo>
                  <a:pt x="954760" y="2102813"/>
                  <a:pt x="854401" y="2326970"/>
                  <a:pt x="854401" y="2574568"/>
                </a:cubicBezTo>
                <a:cubicBezTo>
                  <a:pt x="854401" y="2822165"/>
                  <a:pt x="954760" y="3046323"/>
                  <a:pt x="1117018" y="3208581"/>
                </a:cubicBezTo>
                <a:lnTo>
                  <a:pt x="1136818" y="3226577"/>
                </a:lnTo>
                <a:lnTo>
                  <a:pt x="1136818" y="3232926"/>
                </a:lnTo>
                <a:lnTo>
                  <a:pt x="1140311" y="3229751"/>
                </a:lnTo>
                <a:lnTo>
                  <a:pt x="1143804" y="3232926"/>
                </a:lnTo>
                <a:lnTo>
                  <a:pt x="1143804" y="3226577"/>
                </a:lnTo>
                <a:lnTo>
                  <a:pt x="1163604" y="3208581"/>
                </a:lnTo>
                <a:cubicBezTo>
                  <a:pt x="1325862" y="3046323"/>
                  <a:pt x="1426221" y="2822165"/>
                  <a:pt x="1426221" y="2574567"/>
                </a:cubicBezTo>
                <a:cubicBezTo>
                  <a:pt x="1426221" y="2326970"/>
                  <a:pt x="1325862" y="2102812"/>
                  <a:pt x="1163604" y="1940554"/>
                </a:cubicBezTo>
                <a:lnTo>
                  <a:pt x="1143804" y="1922558"/>
                </a:lnTo>
                <a:close/>
                <a:moveTo>
                  <a:pt x="1140312" y="1494239"/>
                </a:moveTo>
                <a:lnTo>
                  <a:pt x="1134813" y="1497413"/>
                </a:lnTo>
                <a:lnTo>
                  <a:pt x="1109328" y="1489264"/>
                </a:lnTo>
                <a:cubicBezTo>
                  <a:pt x="887680" y="1429874"/>
                  <a:pt x="643374" y="1455039"/>
                  <a:pt x="428947" y="1578838"/>
                </a:cubicBezTo>
                <a:cubicBezTo>
                  <a:pt x="214522" y="1702637"/>
                  <a:pt x="70575" y="1901629"/>
                  <a:pt x="11185" y="2123278"/>
                </a:cubicBezTo>
                <a:lnTo>
                  <a:pt x="5499" y="2149423"/>
                </a:lnTo>
                <a:lnTo>
                  <a:pt x="0" y="2152597"/>
                </a:lnTo>
                <a:lnTo>
                  <a:pt x="4497" y="2154035"/>
                </a:lnTo>
                <a:lnTo>
                  <a:pt x="3493" y="2158648"/>
                </a:lnTo>
                <a:lnTo>
                  <a:pt x="8992" y="2155473"/>
                </a:lnTo>
                <a:lnTo>
                  <a:pt x="34477" y="2163622"/>
                </a:lnTo>
                <a:cubicBezTo>
                  <a:pt x="117596" y="2185894"/>
                  <a:pt x="203900" y="2196274"/>
                  <a:pt x="290620" y="2194022"/>
                </a:cubicBezTo>
                <a:cubicBezTo>
                  <a:pt x="435153" y="2190268"/>
                  <a:pt x="580841" y="2151423"/>
                  <a:pt x="714858" y="2074049"/>
                </a:cubicBezTo>
                <a:cubicBezTo>
                  <a:pt x="929283" y="1950250"/>
                  <a:pt x="1073230" y="1751258"/>
                  <a:pt x="1132621" y="1529609"/>
                </a:cubicBezTo>
                <a:lnTo>
                  <a:pt x="1138305" y="1503464"/>
                </a:lnTo>
                <a:lnTo>
                  <a:pt x="1143804" y="1500289"/>
                </a:lnTo>
                <a:lnTo>
                  <a:pt x="1139308" y="1498852"/>
                </a:lnTo>
                <a:close/>
                <a:moveTo>
                  <a:pt x="2069415" y="1747063"/>
                </a:moveTo>
                <a:cubicBezTo>
                  <a:pt x="2009570" y="1682261"/>
                  <a:pt x="1939071" y="1625262"/>
                  <a:pt x="1858661" y="1578837"/>
                </a:cubicBezTo>
                <a:cubicBezTo>
                  <a:pt x="1644235" y="1455038"/>
                  <a:pt x="1399929" y="1429873"/>
                  <a:pt x="1178281" y="1489263"/>
                </a:cubicBezTo>
                <a:lnTo>
                  <a:pt x="1152796" y="1497412"/>
                </a:lnTo>
                <a:lnTo>
                  <a:pt x="1147297" y="1494238"/>
                </a:lnTo>
                <a:lnTo>
                  <a:pt x="1148300" y="1498851"/>
                </a:lnTo>
                <a:lnTo>
                  <a:pt x="1143804" y="1500288"/>
                </a:lnTo>
                <a:lnTo>
                  <a:pt x="1149304" y="1503463"/>
                </a:lnTo>
                <a:lnTo>
                  <a:pt x="1154988" y="1529608"/>
                </a:lnTo>
                <a:cubicBezTo>
                  <a:pt x="1214379" y="1751257"/>
                  <a:pt x="1358325" y="1950249"/>
                  <a:pt x="1572751" y="2074048"/>
                </a:cubicBezTo>
                <a:cubicBezTo>
                  <a:pt x="1706767" y="2151422"/>
                  <a:pt x="1852455" y="2190267"/>
                  <a:pt x="1996989" y="2194021"/>
                </a:cubicBezTo>
                <a:cubicBezTo>
                  <a:pt x="2083709" y="2196273"/>
                  <a:pt x="2170013" y="2185893"/>
                  <a:pt x="2253131" y="2163621"/>
                </a:cubicBezTo>
                <a:lnTo>
                  <a:pt x="2278616" y="2155472"/>
                </a:lnTo>
                <a:lnTo>
                  <a:pt x="2284115" y="2158647"/>
                </a:lnTo>
                <a:lnTo>
                  <a:pt x="2283112" y="2154034"/>
                </a:lnTo>
                <a:lnTo>
                  <a:pt x="2287608" y="2152596"/>
                </a:lnTo>
                <a:lnTo>
                  <a:pt x="2282109" y="2149422"/>
                </a:lnTo>
                <a:lnTo>
                  <a:pt x="2276424" y="2123277"/>
                </a:lnTo>
                <a:cubicBezTo>
                  <a:pt x="2239306" y="1984747"/>
                  <a:pt x="2169157" y="1855067"/>
                  <a:pt x="2069415" y="1747063"/>
                </a:cubicBezTo>
                <a:close/>
                <a:moveTo>
                  <a:pt x="1140311" y="779689"/>
                </a:moveTo>
                <a:lnTo>
                  <a:pt x="1134812" y="782863"/>
                </a:lnTo>
                <a:lnTo>
                  <a:pt x="1109328" y="774714"/>
                </a:lnTo>
                <a:cubicBezTo>
                  <a:pt x="887679" y="715324"/>
                  <a:pt x="643374" y="740489"/>
                  <a:pt x="428947" y="864288"/>
                </a:cubicBezTo>
                <a:cubicBezTo>
                  <a:pt x="214522" y="988087"/>
                  <a:pt x="70575" y="1187079"/>
                  <a:pt x="11185" y="1408728"/>
                </a:cubicBezTo>
                <a:lnTo>
                  <a:pt x="5499" y="1434873"/>
                </a:lnTo>
                <a:lnTo>
                  <a:pt x="0" y="1438047"/>
                </a:lnTo>
                <a:lnTo>
                  <a:pt x="4497" y="1439485"/>
                </a:lnTo>
                <a:lnTo>
                  <a:pt x="3493" y="1444098"/>
                </a:lnTo>
                <a:lnTo>
                  <a:pt x="8992" y="1440923"/>
                </a:lnTo>
                <a:lnTo>
                  <a:pt x="34477" y="1449072"/>
                </a:lnTo>
                <a:cubicBezTo>
                  <a:pt x="117595" y="1471344"/>
                  <a:pt x="203900" y="1481724"/>
                  <a:pt x="290620" y="1479472"/>
                </a:cubicBezTo>
                <a:cubicBezTo>
                  <a:pt x="435154" y="1475718"/>
                  <a:pt x="580841" y="1436873"/>
                  <a:pt x="714858" y="1359499"/>
                </a:cubicBezTo>
                <a:cubicBezTo>
                  <a:pt x="929284" y="1235700"/>
                  <a:pt x="1073229" y="1036708"/>
                  <a:pt x="1132621" y="815059"/>
                </a:cubicBezTo>
                <a:lnTo>
                  <a:pt x="1138305" y="788914"/>
                </a:lnTo>
                <a:lnTo>
                  <a:pt x="1143805" y="785739"/>
                </a:lnTo>
                <a:lnTo>
                  <a:pt x="1139308" y="784302"/>
                </a:lnTo>
                <a:close/>
                <a:moveTo>
                  <a:pt x="2069415" y="1032514"/>
                </a:moveTo>
                <a:cubicBezTo>
                  <a:pt x="2009570" y="967712"/>
                  <a:pt x="1939071" y="910714"/>
                  <a:pt x="1858661" y="864289"/>
                </a:cubicBezTo>
                <a:cubicBezTo>
                  <a:pt x="1644235" y="740490"/>
                  <a:pt x="1399929" y="715325"/>
                  <a:pt x="1178281" y="774715"/>
                </a:cubicBezTo>
                <a:lnTo>
                  <a:pt x="1152796" y="782864"/>
                </a:lnTo>
                <a:lnTo>
                  <a:pt x="1147297" y="779690"/>
                </a:lnTo>
                <a:lnTo>
                  <a:pt x="1148300" y="784303"/>
                </a:lnTo>
                <a:lnTo>
                  <a:pt x="1143804" y="785740"/>
                </a:lnTo>
                <a:lnTo>
                  <a:pt x="1149304" y="788915"/>
                </a:lnTo>
                <a:lnTo>
                  <a:pt x="1154988" y="815060"/>
                </a:lnTo>
                <a:cubicBezTo>
                  <a:pt x="1214379" y="1036709"/>
                  <a:pt x="1358325" y="1235701"/>
                  <a:pt x="1572751" y="1359500"/>
                </a:cubicBezTo>
                <a:cubicBezTo>
                  <a:pt x="1706767" y="1436874"/>
                  <a:pt x="1852455" y="1475719"/>
                  <a:pt x="1996989" y="1479473"/>
                </a:cubicBezTo>
                <a:cubicBezTo>
                  <a:pt x="2083709" y="1481725"/>
                  <a:pt x="2170013" y="1471345"/>
                  <a:pt x="2253131" y="1449073"/>
                </a:cubicBezTo>
                <a:lnTo>
                  <a:pt x="2278616" y="1440924"/>
                </a:lnTo>
                <a:lnTo>
                  <a:pt x="2284115" y="1444099"/>
                </a:lnTo>
                <a:lnTo>
                  <a:pt x="2283112" y="1439486"/>
                </a:lnTo>
                <a:lnTo>
                  <a:pt x="2287608" y="1438048"/>
                </a:lnTo>
                <a:lnTo>
                  <a:pt x="2282109" y="1434874"/>
                </a:lnTo>
                <a:lnTo>
                  <a:pt x="2276424" y="1408729"/>
                </a:lnTo>
                <a:cubicBezTo>
                  <a:pt x="2239306" y="1270198"/>
                  <a:pt x="2169157" y="1140518"/>
                  <a:pt x="2069415" y="1032514"/>
                </a:cubicBezTo>
                <a:close/>
                <a:moveTo>
                  <a:pt x="1140311" y="35676"/>
                </a:moveTo>
                <a:lnTo>
                  <a:pt x="1134812" y="38850"/>
                </a:lnTo>
                <a:lnTo>
                  <a:pt x="1109328" y="30701"/>
                </a:lnTo>
                <a:cubicBezTo>
                  <a:pt x="887679" y="-28689"/>
                  <a:pt x="643374" y="-3524"/>
                  <a:pt x="428948" y="120275"/>
                </a:cubicBezTo>
                <a:cubicBezTo>
                  <a:pt x="214521" y="244074"/>
                  <a:pt x="70575" y="443066"/>
                  <a:pt x="11185" y="664715"/>
                </a:cubicBezTo>
                <a:lnTo>
                  <a:pt x="5499" y="690860"/>
                </a:lnTo>
                <a:lnTo>
                  <a:pt x="0" y="694034"/>
                </a:lnTo>
                <a:lnTo>
                  <a:pt x="4497" y="695472"/>
                </a:lnTo>
                <a:lnTo>
                  <a:pt x="3493" y="700085"/>
                </a:lnTo>
                <a:lnTo>
                  <a:pt x="8992" y="696910"/>
                </a:lnTo>
                <a:lnTo>
                  <a:pt x="34477" y="705059"/>
                </a:lnTo>
                <a:cubicBezTo>
                  <a:pt x="117595" y="727331"/>
                  <a:pt x="203900" y="737711"/>
                  <a:pt x="290620" y="735459"/>
                </a:cubicBezTo>
                <a:cubicBezTo>
                  <a:pt x="435154" y="731705"/>
                  <a:pt x="580841" y="692860"/>
                  <a:pt x="714857" y="615486"/>
                </a:cubicBezTo>
                <a:cubicBezTo>
                  <a:pt x="929284" y="491687"/>
                  <a:pt x="1073229" y="292695"/>
                  <a:pt x="1132621" y="71046"/>
                </a:cubicBezTo>
                <a:lnTo>
                  <a:pt x="1138305" y="44901"/>
                </a:lnTo>
                <a:lnTo>
                  <a:pt x="1143805" y="41726"/>
                </a:lnTo>
                <a:lnTo>
                  <a:pt x="1139308" y="40289"/>
                </a:lnTo>
                <a:close/>
                <a:moveTo>
                  <a:pt x="2069415" y="288501"/>
                </a:moveTo>
                <a:cubicBezTo>
                  <a:pt x="2009570" y="223699"/>
                  <a:pt x="1939071" y="166700"/>
                  <a:pt x="1858661" y="120276"/>
                </a:cubicBezTo>
                <a:cubicBezTo>
                  <a:pt x="1644235" y="-3523"/>
                  <a:pt x="1399929" y="-28688"/>
                  <a:pt x="1178281" y="30702"/>
                </a:cubicBezTo>
                <a:lnTo>
                  <a:pt x="1152796" y="38850"/>
                </a:lnTo>
                <a:lnTo>
                  <a:pt x="1147297" y="35676"/>
                </a:lnTo>
                <a:lnTo>
                  <a:pt x="1148300" y="40290"/>
                </a:lnTo>
                <a:lnTo>
                  <a:pt x="1143804" y="41727"/>
                </a:lnTo>
                <a:lnTo>
                  <a:pt x="1149304" y="44901"/>
                </a:lnTo>
                <a:lnTo>
                  <a:pt x="1154988" y="71046"/>
                </a:lnTo>
                <a:cubicBezTo>
                  <a:pt x="1214379" y="292695"/>
                  <a:pt x="1358325" y="491688"/>
                  <a:pt x="1572751" y="615486"/>
                </a:cubicBezTo>
                <a:cubicBezTo>
                  <a:pt x="1706767" y="692860"/>
                  <a:pt x="1852455" y="731705"/>
                  <a:pt x="1996989" y="735460"/>
                </a:cubicBezTo>
                <a:cubicBezTo>
                  <a:pt x="2083709" y="737712"/>
                  <a:pt x="2170013" y="727332"/>
                  <a:pt x="2253131" y="705060"/>
                </a:cubicBezTo>
                <a:lnTo>
                  <a:pt x="2278616" y="696911"/>
                </a:lnTo>
                <a:lnTo>
                  <a:pt x="2284115" y="700086"/>
                </a:lnTo>
                <a:lnTo>
                  <a:pt x="2283112" y="695473"/>
                </a:lnTo>
                <a:lnTo>
                  <a:pt x="2287608" y="694035"/>
                </a:lnTo>
                <a:lnTo>
                  <a:pt x="2282109" y="690860"/>
                </a:lnTo>
                <a:lnTo>
                  <a:pt x="2276424" y="664716"/>
                </a:lnTo>
                <a:cubicBezTo>
                  <a:pt x="2239306" y="526185"/>
                  <a:pt x="2169157" y="396505"/>
                  <a:pt x="2069415" y="288501"/>
                </a:cubicBezTo>
                <a:close/>
              </a:path>
            </a:pathLst>
          </a:custGeom>
          <a:solidFill>
            <a:schemeClr val="tx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76" name="Freeform: Shape 75">
            <a:extLst>
              <a:ext uri="{FF2B5EF4-FFF2-40B4-BE49-F238E27FC236}">
                <a16:creationId xmlns:a16="http://schemas.microsoft.com/office/drawing/2014/main" id="{91DAC796-CA78-4ABE-BE2F-B8B4D60A68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>
            <a:off x="8864022" y="796012"/>
            <a:ext cx="1785983" cy="1799739"/>
          </a:xfrm>
          <a:custGeom>
            <a:avLst/>
            <a:gdLst>
              <a:gd name="connsiteX0" fmla="*/ 440819 w 1785983"/>
              <a:gd name="connsiteY0" fmla="*/ 59 h 1799739"/>
              <a:gd name="connsiteX1" fmla="*/ 845918 w 1785983"/>
              <a:gd name="connsiteY1" fmla="*/ 261596 h 1799739"/>
              <a:gd name="connsiteX2" fmla="*/ 892992 w 1785983"/>
              <a:gd name="connsiteY2" fmla="*/ 360758 h 1799739"/>
              <a:gd name="connsiteX3" fmla="*/ 892992 w 1785983"/>
              <a:gd name="connsiteY3" fmla="*/ 365372 h 1799739"/>
              <a:gd name="connsiteX4" fmla="*/ 940065 w 1785983"/>
              <a:gd name="connsiteY4" fmla="*/ 266212 h 1799739"/>
              <a:gd name="connsiteX5" fmla="*/ 1406106 w 1785983"/>
              <a:gd name="connsiteY5" fmla="*/ 8338 h 1799739"/>
              <a:gd name="connsiteX6" fmla="*/ 1022901 w 1785983"/>
              <a:gd name="connsiteY6" fmla="*/ 1699451 h 1799739"/>
              <a:gd name="connsiteX7" fmla="*/ 892991 w 1785983"/>
              <a:gd name="connsiteY7" fmla="*/ 1799739 h 1799739"/>
              <a:gd name="connsiteX8" fmla="*/ 892991 w 1785983"/>
              <a:gd name="connsiteY8" fmla="*/ 1795123 h 1799739"/>
              <a:gd name="connsiteX9" fmla="*/ 763082 w 1785983"/>
              <a:gd name="connsiteY9" fmla="*/ 1694835 h 1799739"/>
              <a:gd name="connsiteX10" fmla="*/ 379877 w 1785983"/>
              <a:gd name="connsiteY10" fmla="*/ 3722 h 1799739"/>
              <a:gd name="connsiteX11" fmla="*/ 440819 w 1785983"/>
              <a:gd name="connsiteY11" fmla="*/ 59 h 17997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785983" h="1799739">
                <a:moveTo>
                  <a:pt x="440819" y="59"/>
                </a:moveTo>
                <a:cubicBezTo>
                  <a:pt x="584367" y="2557"/>
                  <a:pt x="735105" y="83293"/>
                  <a:pt x="845918" y="261596"/>
                </a:cubicBezTo>
                <a:lnTo>
                  <a:pt x="892992" y="360758"/>
                </a:lnTo>
                <a:lnTo>
                  <a:pt x="892992" y="365372"/>
                </a:lnTo>
                <a:lnTo>
                  <a:pt x="940065" y="266212"/>
                </a:lnTo>
                <a:cubicBezTo>
                  <a:pt x="1066709" y="62437"/>
                  <a:pt x="1245499" y="-13903"/>
                  <a:pt x="1406106" y="8338"/>
                </a:cubicBezTo>
                <a:cubicBezTo>
                  <a:pt x="1827702" y="66720"/>
                  <a:pt x="2124001" y="804388"/>
                  <a:pt x="1022901" y="1699451"/>
                </a:cubicBezTo>
                <a:lnTo>
                  <a:pt x="892991" y="1799739"/>
                </a:lnTo>
                <a:lnTo>
                  <a:pt x="892991" y="1795123"/>
                </a:lnTo>
                <a:lnTo>
                  <a:pt x="763082" y="1694835"/>
                </a:lnTo>
                <a:cubicBezTo>
                  <a:pt x="-338018" y="799772"/>
                  <a:pt x="-41719" y="62104"/>
                  <a:pt x="379877" y="3722"/>
                </a:cubicBezTo>
                <a:cubicBezTo>
                  <a:pt x="399953" y="942"/>
                  <a:pt x="420313" y="-298"/>
                  <a:pt x="440819" y="59"/>
                </a:cubicBezTo>
                <a:close/>
              </a:path>
            </a:pathLst>
          </a:custGeom>
          <a:solidFill>
            <a:schemeClr val="accent1">
              <a:alpha val="60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8" name="Oval 77">
            <a:extLst>
              <a:ext uri="{FF2B5EF4-FFF2-40B4-BE49-F238E27FC236}">
                <a16:creationId xmlns:a16="http://schemas.microsoft.com/office/drawing/2014/main" id="{5DDA4212-2A25-49B5-912F-FE46DB63440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10562642" y="882376"/>
            <a:ext cx="340415" cy="340415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80" name="Freeform: Shape 79">
            <a:extLst>
              <a:ext uri="{FF2B5EF4-FFF2-40B4-BE49-F238E27FC236}">
                <a16:creationId xmlns:a16="http://schemas.microsoft.com/office/drawing/2014/main" id="{5D44875A-5D91-4826-BEA8-3D81376973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V="1">
            <a:off x="11064180" y="604046"/>
            <a:ext cx="464739" cy="464739"/>
          </a:xfrm>
          <a:custGeom>
            <a:avLst/>
            <a:gdLst>
              <a:gd name="connsiteX0" fmla="*/ 464132 w 464739"/>
              <a:gd name="connsiteY0" fmla="*/ 463881 h 464739"/>
              <a:gd name="connsiteX1" fmla="*/ 463891 w 464739"/>
              <a:gd name="connsiteY1" fmla="*/ 463892 h 464739"/>
              <a:gd name="connsiteX2" fmla="*/ 463880 w 464739"/>
              <a:gd name="connsiteY2" fmla="*/ 464132 h 464739"/>
              <a:gd name="connsiteX3" fmla="*/ 463651 w 464739"/>
              <a:gd name="connsiteY3" fmla="*/ 463904 h 464739"/>
              <a:gd name="connsiteX4" fmla="*/ 446142 w 464739"/>
              <a:gd name="connsiteY4" fmla="*/ 464739 h 464739"/>
              <a:gd name="connsiteX5" fmla="*/ 130673 w 464739"/>
              <a:gd name="connsiteY5" fmla="*/ 334067 h 464739"/>
              <a:gd name="connsiteX6" fmla="*/ 0 w 464739"/>
              <a:gd name="connsiteY6" fmla="*/ 18597 h 464739"/>
              <a:gd name="connsiteX7" fmla="*/ 836 w 464739"/>
              <a:gd name="connsiteY7" fmla="*/ 1089 h 464739"/>
              <a:gd name="connsiteX8" fmla="*/ 607 w 464739"/>
              <a:gd name="connsiteY8" fmla="*/ 859 h 464739"/>
              <a:gd name="connsiteX9" fmla="*/ 848 w 464739"/>
              <a:gd name="connsiteY9" fmla="*/ 848 h 464739"/>
              <a:gd name="connsiteX10" fmla="*/ 859 w 464739"/>
              <a:gd name="connsiteY10" fmla="*/ 607 h 464739"/>
              <a:gd name="connsiteX11" fmla="*/ 1089 w 464739"/>
              <a:gd name="connsiteY11" fmla="*/ 836 h 464739"/>
              <a:gd name="connsiteX12" fmla="*/ 18597 w 464739"/>
              <a:gd name="connsiteY12" fmla="*/ 0 h 464739"/>
              <a:gd name="connsiteX13" fmla="*/ 334067 w 464739"/>
              <a:gd name="connsiteY13" fmla="*/ 130672 h 464739"/>
              <a:gd name="connsiteX14" fmla="*/ 464739 w 464739"/>
              <a:gd name="connsiteY14" fmla="*/ 446142 h 464739"/>
              <a:gd name="connsiteX15" fmla="*/ 463903 w 464739"/>
              <a:gd name="connsiteY15" fmla="*/ 463652 h 4647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464739" h="464739">
                <a:moveTo>
                  <a:pt x="464132" y="463881"/>
                </a:moveTo>
                <a:lnTo>
                  <a:pt x="463891" y="463892"/>
                </a:lnTo>
                <a:lnTo>
                  <a:pt x="463880" y="464132"/>
                </a:lnTo>
                <a:lnTo>
                  <a:pt x="463651" y="463904"/>
                </a:lnTo>
                <a:lnTo>
                  <a:pt x="446142" y="464739"/>
                </a:lnTo>
                <a:cubicBezTo>
                  <a:pt x="331965" y="464739"/>
                  <a:pt x="217787" y="421182"/>
                  <a:pt x="130673" y="334067"/>
                </a:cubicBezTo>
                <a:cubicBezTo>
                  <a:pt x="43558" y="246953"/>
                  <a:pt x="1" y="132775"/>
                  <a:pt x="0" y="18597"/>
                </a:cubicBezTo>
                <a:lnTo>
                  <a:pt x="836" y="1089"/>
                </a:lnTo>
                <a:lnTo>
                  <a:pt x="607" y="859"/>
                </a:lnTo>
                <a:lnTo>
                  <a:pt x="848" y="848"/>
                </a:lnTo>
                <a:lnTo>
                  <a:pt x="859" y="607"/>
                </a:lnTo>
                <a:lnTo>
                  <a:pt x="1089" y="836"/>
                </a:lnTo>
                <a:lnTo>
                  <a:pt x="18597" y="0"/>
                </a:lnTo>
                <a:cubicBezTo>
                  <a:pt x="132775" y="0"/>
                  <a:pt x="246952" y="43557"/>
                  <a:pt x="334067" y="130672"/>
                </a:cubicBezTo>
                <a:cubicBezTo>
                  <a:pt x="421182" y="217787"/>
                  <a:pt x="464739" y="331964"/>
                  <a:pt x="464739" y="446142"/>
                </a:cubicBezTo>
                <a:lnTo>
                  <a:pt x="463903" y="463652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grpSp>
        <p:nvGrpSpPr>
          <p:cNvPr id="82" name="Group 81">
            <a:extLst>
              <a:ext uri="{FF2B5EF4-FFF2-40B4-BE49-F238E27FC236}">
                <a16:creationId xmlns:a16="http://schemas.microsoft.com/office/drawing/2014/main" id="{76032A1D-6324-4525-B325-BA10F1B5AF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13500000" flipH="1" flipV="1">
            <a:off x="9148098" y="2744140"/>
            <a:ext cx="865742" cy="628383"/>
            <a:chOff x="558167" y="958515"/>
            <a:chExt cx="865742" cy="628383"/>
          </a:xfrm>
          <a:solidFill>
            <a:schemeClr val="accent3"/>
          </a:solidFill>
        </p:grpSpPr>
        <p:sp>
          <p:nvSpPr>
            <p:cNvPr id="83" name="Freeform: Shape 82">
              <a:extLst>
                <a:ext uri="{FF2B5EF4-FFF2-40B4-BE49-F238E27FC236}">
                  <a16:creationId xmlns:a16="http://schemas.microsoft.com/office/drawing/2014/main" id="{29407EC8-983A-4905-9D84-F10F99A2B29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8100000" flipH="1">
              <a:off x="558167" y="1122160"/>
              <a:ext cx="464738" cy="464738"/>
            </a:xfrm>
            <a:custGeom>
              <a:avLst/>
              <a:gdLst>
                <a:gd name="connsiteX0" fmla="*/ 446142 w 464738"/>
                <a:gd name="connsiteY0" fmla="*/ 464738 h 464738"/>
                <a:gd name="connsiteX1" fmla="*/ 130673 w 464738"/>
                <a:gd name="connsiteY1" fmla="*/ 334066 h 464738"/>
                <a:gd name="connsiteX2" fmla="*/ 0 w 464738"/>
                <a:gd name="connsiteY2" fmla="*/ 18596 h 464738"/>
                <a:gd name="connsiteX3" fmla="*/ 836 w 464738"/>
                <a:gd name="connsiteY3" fmla="*/ 1089 h 464738"/>
                <a:gd name="connsiteX4" fmla="*/ 606 w 464738"/>
                <a:gd name="connsiteY4" fmla="*/ 859 h 464738"/>
                <a:gd name="connsiteX5" fmla="*/ 848 w 464738"/>
                <a:gd name="connsiteY5" fmla="*/ 848 h 464738"/>
                <a:gd name="connsiteX6" fmla="*/ 859 w 464738"/>
                <a:gd name="connsiteY6" fmla="*/ 606 h 464738"/>
                <a:gd name="connsiteX7" fmla="*/ 1089 w 464738"/>
                <a:gd name="connsiteY7" fmla="*/ 836 h 464738"/>
                <a:gd name="connsiteX8" fmla="*/ 18596 w 464738"/>
                <a:gd name="connsiteY8" fmla="*/ 0 h 464738"/>
                <a:gd name="connsiteX9" fmla="*/ 334066 w 464738"/>
                <a:gd name="connsiteY9" fmla="*/ 130672 h 464738"/>
                <a:gd name="connsiteX10" fmla="*/ 464738 w 464738"/>
                <a:gd name="connsiteY10" fmla="*/ 446142 h 464738"/>
                <a:gd name="connsiteX11" fmla="*/ 463902 w 464738"/>
                <a:gd name="connsiteY11" fmla="*/ 463650 h 464738"/>
                <a:gd name="connsiteX12" fmla="*/ 464132 w 464738"/>
                <a:gd name="connsiteY12" fmla="*/ 463880 h 464738"/>
                <a:gd name="connsiteX13" fmla="*/ 463891 w 464738"/>
                <a:gd name="connsiteY13" fmla="*/ 463892 h 464738"/>
                <a:gd name="connsiteX14" fmla="*/ 463879 w 464738"/>
                <a:gd name="connsiteY14" fmla="*/ 464132 h 464738"/>
                <a:gd name="connsiteX15" fmla="*/ 463650 w 464738"/>
                <a:gd name="connsiteY15" fmla="*/ 463903 h 4647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464738" h="464738">
                  <a:moveTo>
                    <a:pt x="446142" y="464738"/>
                  </a:moveTo>
                  <a:cubicBezTo>
                    <a:pt x="331965" y="464738"/>
                    <a:pt x="217787" y="421181"/>
                    <a:pt x="130673" y="334066"/>
                  </a:cubicBezTo>
                  <a:cubicBezTo>
                    <a:pt x="43558" y="246952"/>
                    <a:pt x="1" y="132774"/>
                    <a:pt x="0" y="18596"/>
                  </a:cubicBezTo>
                  <a:lnTo>
                    <a:pt x="836" y="1089"/>
                  </a:lnTo>
                  <a:lnTo>
                    <a:pt x="606" y="859"/>
                  </a:lnTo>
                  <a:lnTo>
                    <a:pt x="848" y="848"/>
                  </a:lnTo>
                  <a:lnTo>
                    <a:pt x="859" y="606"/>
                  </a:lnTo>
                  <a:lnTo>
                    <a:pt x="1089" y="836"/>
                  </a:lnTo>
                  <a:lnTo>
                    <a:pt x="18596" y="0"/>
                  </a:lnTo>
                  <a:cubicBezTo>
                    <a:pt x="132774" y="0"/>
                    <a:pt x="246951" y="43557"/>
                    <a:pt x="334066" y="130672"/>
                  </a:cubicBezTo>
                  <a:cubicBezTo>
                    <a:pt x="421181" y="217787"/>
                    <a:pt x="464738" y="331964"/>
                    <a:pt x="464738" y="446142"/>
                  </a:cubicBezTo>
                  <a:lnTo>
                    <a:pt x="463902" y="463650"/>
                  </a:lnTo>
                  <a:lnTo>
                    <a:pt x="464132" y="463880"/>
                  </a:lnTo>
                  <a:lnTo>
                    <a:pt x="463891" y="463892"/>
                  </a:lnTo>
                  <a:lnTo>
                    <a:pt x="463879" y="464132"/>
                  </a:lnTo>
                  <a:lnTo>
                    <a:pt x="463650" y="463903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84" name="Freeform: Shape 83">
              <a:extLst>
                <a:ext uri="{FF2B5EF4-FFF2-40B4-BE49-F238E27FC236}">
                  <a16:creationId xmlns:a16="http://schemas.microsoft.com/office/drawing/2014/main" id="{F6426968-9D35-4263-9721-5B13F9D29E1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 flipH="1">
              <a:off x="959170" y="958515"/>
              <a:ext cx="464739" cy="464739"/>
            </a:xfrm>
            <a:custGeom>
              <a:avLst/>
              <a:gdLst>
                <a:gd name="connsiteX0" fmla="*/ 464132 w 464739"/>
                <a:gd name="connsiteY0" fmla="*/ 463881 h 464739"/>
                <a:gd name="connsiteX1" fmla="*/ 463891 w 464739"/>
                <a:gd name="connsiteY1" fmla="*/ 463892 h 464739"/>
                <a:gd name="connsiteX2" fmla="*/ 463880 w 464739"/>
                <a:gd name="connsiteY2" fmla="*/ 464132 h 464739"/>
                <a:gd name="connsiteX3" fmla="*/ 463651 w 464739"/>
                <a:gd name="connsiteY3" fmla="*/ 463904 h 464739"/>
                <a:gd name="connsiteX4" fmla="*/ 446142 w 464739"/>
                <a:gd name="connsiteY4" fmla="*/ 464739 h 464739"/>
                <a:gd name="connsiteX5" fmla="*/ 130673 w 464739"/>
                <a:gd name="connsiteY5" fmla="*/ 334067 h 464739"/>
                <a:gd name="connsiteX6" fmla="*/ 0 w 464739"/>
                <a:gd name="connsiteY6" fmla="*/ 18597 h 464739"/>
                <a:gd name="connsiteX7" fmla="*/ 836 w 464739"/>
                <a:gd name="connsiteY7" fmla="*/ 1089 h 464739"/>
                <a:gd name="connsiteX8" fmla="*/ 607 w 464739"/>
                <a:gd name="connsiteY8" fmla="*/ 859 h 464739"/>
                <a:gd name="connsiteX9" fmla="*/ 848 w 464739"/>
                <a:gd name="connsiteY9" fmla="*/ 848 h 464739"/>
                <a:gd name="connsiteX10" fmla="*/ 859 w 464739"/>
                <a:gd name="connsiteY10" fmla="*/ 607 h 464739"/>
                <a:gd name="connsiteX11" fmla="*/ 1089 w 464739"/>
                <a:gd name="connsiteY11" fmla="*/ 836 h 464739"/>
                <a:gd name="connsiteX12" fmla="*/ 18597 w 464739"/>
                <a:gd name="connsiteY12" fmla="*/ 0 h 464739"/>
                <a:gd name="connsiteX13" fmla="*/ 334067 w 464739"/>
                <a:gd name="connsiteY13" fmla="*/ 130672 h 464739"/>
                <a:gd name="connsiteX14" fmla="*/ 464739 w 464739"/>
                <a:gd name="connsiteY14" fmla="*/ 446142 h 464739"/>
                <a:gd name="connsiteX15" fmla="*/ 463903 w 464739"/>
                <a:gd name="connsiteY15" fmla="*/ 463652 h 4647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464739" h="464739">
                  <a:moveTo>
                    <a:pt x="464132" y="463881"/>
                  </a:moveTo>
                  <a:lnTo>
                    <a:pt x="463891" y="463892"/>
                  </a:lnTo>
                  <a:lnTo>
                    <a:pt x="463880" y="464132"/>
                  </a:lnTo>
                  <a:lnTo>
                    <a:pt x="463651" y="463904"/>
                  </a:lnTo>
                  <a:lnTo>
                    <a:pt x="446142" y="464739"/>
                  </a:lnTo>
                  <a:cubicBezTo>
                    <a:pt x="331965" y="464739"/>
                    <a:pt x="217787" y="421182"/>
                    <a:pt x="130673" y="334067"/>
                  </a:cubicBezTo>
                  <a:cubicBezTo>
                    <a:pt x="43558" y="246953"/>
                    <a:pt x="1" y="132775"/>
                    <a:pt x="0" y="18597"/>
                  </a:cubicBezTo>
                  <a:lnTo>
                    <a:pt x="836" y="1089"/>
                  </a:lnTo>
                  <a:lnTo>
                    <a:pt x="607" y="859"/>
                  </a:lnTo>
                  <a:lnTo>
                    <a:pt x="848" y="848"/>
                  </a:lnTo>
                  <a:lnTo>
                    <a:pt x="859" y="607"/>
                  </a:lnTo>
                  <a:lnTo>
                    <a:pt x="1089" y="836"/>
                  </a:lnTo>
                  <a:lnTo>
                    <a:pt x="18597" y="0"/>
                  </a:lnTo>
                  <a:cubicBezTo>
                    <a:pt x="132775" y="0"/>
                    <a:pt x="246952" y="43557"/>
                    <a:pt x="334067" y="130672"/>
                  </a:cubicBezTo>
                  <a:cubicBezTo>
                    <a:pt x="421182" y="217787"/>
                    <a:pt x="464739" y="331964"/>
                    <a:pt x="464739" y="446142"/>
                  </a:cubicBezTo>
                  <a:lnTo>
                    <a:pt x="463903" y="463652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chemeClr val="tx1"/>
                </a:solidFill>
              </a:endParaRPr>
            </a:p>
          </p:txBody>
        </p:sp>
      </p:grpSp>
      <p:sp>
        <p:nvSpPr>
          <p:cNvPr id="86" name="Freeform: Shape 85">
            <a:extLst>
              <a:ext uri="{FF2B5EF4-FFF2-40B4-BE49-F238E27FC236}">
                <a16:creationId xmlns:a16="http://schemas.microsoft.com/office/drawing/2014/main" id="{3FD786AD-5715-4F40-BEE8-2D5F8F1EA7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10746969" y="1420178"/>
            <a:ext cx="901736" cy="1868598"/>
          </a:xfrm>
          <a:custGeom>
            <a:avLst/>
            <a:gdLst>
              <a:gd name="connsiteX0" fmla="*/ 450869 w 901736"/>
              <a:gd name="connsiteY0" fmla="*/ 0 h 1868598"/>
              <a:gd name="connsiteX1" fmla="*/ 492611 w 901736"/>
              <a:gd name="connsiteY1" fmla="*/ 52638 h 1868598"/>
              <a:gd name="connsiteX2" fmla="*/ 894647 w 901736"/>
              <a:gd name="connsiteY2" fmla="*/ 1225278 h 1868598"/>
              <a:gd name="connsiteX3" fmla="*/ 901596 w 901736"/>
              <a:gd name="connsiteY3" fmla="*/ 1416229 h 1868598"/>
              <a:gd name="connsiteX4" fmla="*/ 901595 w 901736"/>
              <a:gd name="connsiteY4" fmla="*/ 1416229 h 1868598"/>
              <a:gd name="connsiteX5" fmla="*/ 901736 w 901736"/>
              <a:gd name="connsiteY5" fmla="*/ 1420099 h 1868598"/>
              <a:gd name="connsiteX6" fmla="*/ 892724 w 901736"/>
              <a:gd name="connsiteY6" fmla="*/ 1509500 h 1868598"/>
              <a:gd name="connsiteX7" fmla="*/ 452126 w 901736"/>
              <a:gd name="connsiteY7" fmla="*/ 1868598 h 1868598"/>
              <a:gd name="connsiteX8" fmla="*/ 450868 w 901736"/>
              <a:gd name="connsiteY8" fmla="*/ 1868471 h 1868598"/>
              <a:gd name="connsiteX9" fmla="*/ 450868 w 901736"/>
              <a:gd name="connsiteY9" fmla="*/ 1346995 h 1868598"/>
              <a:gd name="connsiteX10" fmla="*/ 450868 w 901736"/>
              <a:gd name="connsiteY10" fmla="*/ 969255 h 1868598"/>
              <a:gd name="connsiteX11" fmla="*/ 450868 w 901736"/>
              <a:gd name="connsiteY11" fmla="*/ 664370 h 1868598"/>
              <a:gd name="connsiteX12" fmla="*/ 450869 w 901736"/>
              <a:gd name="connsiteY12" fmla="*/ 664370 h 1868598"/>
              <a:gd name="connsiteX13" fmla="*/ 450867 w 901736"/>
              <a:gd name="connsiteY13" fmla="*/ 0 h 1868598"/>
              <a:gd name="connsiteX14" fmla="*/ 450867 w 901736"/>
              <a:gd name="connsiteY14" fmla="*/ 664370 h 1868598"/>
              <a:gd name="connsiteX15" fmla="*/ 450868 w 901736"/>
              <a:gd name="connsiteY15" fmla="*/ 664370 h 1868598"/>
              <a:gd name="connsiteX16" fmla="*/ 450868 w 901736"/>
              <a:gd name="connsiteY16" fmla="*/ 969255 h 1868598"/>
              <a:gd name="connsiteX17" fmla="*/ 450868 w 901736"/>
              <a:gd name="connsiteY17" fmla="*/ 1346995 h 1868598"/>
              <a:gd name="connsiteX18" fmla="*/ 450868 w 901736"/>
              <a:gd name="connsiteY18" fmla="*/ 1868471 h 1868598"/>
              <a:gd name="connsiteX19" fmla="*/ 449610 w 901736"/>
              <a:gd name="connsiteY19" fmla="*/ 1868598 h 1868598"/>
              <a:gd name="connsiteX20" fmla="*/ 9012 w 901736"/>
              <a:gd name="connsiteY20" fmla="*/ 1509500 h 1868598"/>
              <a:gd name="connsiteX21" fmla="*/ 0 w 901736"/>
              <a:gd name="connsiteY21" fmla="*/ 1420099 h 1868598"/>
              <a:gd name="connsiteX22" fmla="*/ 141 w 901736"/>
              <a:gd name="connsiteY22" fmla="*/ 1416229 h 1868598"/>
              <a:gd name="connsiteX23" fmla="*/ 140 w 901736"/>
              <a:gd name="connsiteY23" fmla="*/ 1416229 h 1868598"/>
              <a:gd name="connsiteX24" fmla="*/ 7089 w 901736"/>
              <a:gd name="connsiteY24" fmla="*/ 1225278 h 1868598"/>
              <a:gd name="connsiteX25" fmla="*/ 409125 w 901736"/>
              <a:gd name="connsiteY25" fmla="*/ 52638 h 18685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901736" h="1868598">
                <a:moveTo>
                  <a:pt x="450869" y="0"/>
                </a:moveTo>
                <a:lnTo>
                  <a:pt x="492611" y="52638"/>
                </a:lnTo>
                <a:cubicBezTo>
                  <a:pt x="713860" y="359618"/>
                  <a:pt x="861255" y="769067"/>
                  <a:pt x="894647" y="1225278"/>
                </a:cubicBezTo>
                <a:lnTo>
                  <a:pt x="901596" y="1416229"/>
                </a:lnTo>
                <a:lnTo>
                  <a:pt x="901595" y="1416229"/>
                </a:lnTo>
                <a:lnTo>
                  <a:pt x="901736" y="1420099"/>
                </a:lnTo>
                <a:lnTo>
                  <a:pt x="892724" y="1509500"/>
                </a:lnTo>
                <a:cubicBezTo>
                  <a:pt x="850788" y="1714437"/>
                  <a:pt x="669460" y="1868598"/>
                  <a:pt x="452126" y="1868598"/>
                </a:cubicBezTo>
                <a:lnTo>
                  <a:pt x="450868" y="1868471"/>
                </a:lnTo>
                <a:lnTo>
                  <a:pt x="450868" y="1346995"/>
                </a:lnTo>
                <a:lnTo>
                  <a:pt x="450868" y="969255"/>
                </a:lnTo>
                <a:lnTo>
                  <a:pt x="450868" y="664370"/>
                </a:lnTo>
                <a:lnTo>
                  <a:pt x="450869" y="664370"/>
                </a:lnTo>
                <a:close/>
                <a:moveTo>
                  <a:pt x="450867" y="0"/>
                </a:moveTo>
                <a:lnTo>
                  <a:pt x="450867" y="664370"/>
                </a:lnTo>
                <a:lnTo>
                  <a:pt x="450868" y="664370"/>
                </a:lnTo>
                <a:lnTo>
                  <a:pt x="450868" y="969255"/>
                </a:lnTo>
                <a:lnTo>
                  <a:pt x="450868" y="1346995"/>
                </a:lnTo>
                <a:lnTo>
                  <a:pt x="450868" y="1868471"/>
                </a:lnTo>
                <a:lnTo>
                  <a:pt x="449610" y="1868598"/>
                </a:lnTo>
                <a:cubicBezTo>
                  <a:pt x="232276" y="1868598"/>
                  <a:pt x="50948" y="1714437"/>
                  <a:pt x="9012" y="1509500"/>
                </a:cubicBezTo>
                <a:lnTo>
                  <a:pt x="0" y="1420099"/>
                </a:lnTo>
                <a:lnTo>
                  <a:pt x="141" y="1416229"/>
                </a:lnTo>
                <a:lnTo>
                  <a:pt x="140" y="1416229"/>
                </a:lnTo>
                <a:lnTo>
                  <a:pt x="7089" y="1225278"/>
                </a:lnTo>
                <a:cubicBezTo>
                  <a:pt x="40481" y="769067"/>
                  <a:pt x="187876" y="359618"/>
                  <a:pt x="409125" y="52638"/>
                </a:cubicBezTo>
                <a:close/>
              </a:path>
            </a:pathLst>
          </a:custGeom>
          <a:solidFill>
            <a:schemeClr val="accent4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>
              <a:solidFill>
                <a:schemeClr val="accent4"/>
              </a:solidFill>
            </a:endParaRPr>
          </a:p>
        </p:txBody>
      </p:sp>
      <p:sp>
        <p:nvSpPr>
          <p:cNvPr id="88" name="Oval 87">
            <a:extLst>
              <a:ext uri="{FF2B5EF4-FFF2-40B4-BE49-F238E27FC236}">
                <a16:creationId xmlns:a16="http://schemas.microsoft.com/office/drawing/2014/main" id="{BFC9C289-1965-44D3-BE1F-87A992A40B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141047" y="5832285"/>
            <a:ext cx="340415" cy="340415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90" name="Freeform: Shape 89">
            <a:extLst>
              <a:ext uri="{FF2B5EF4-FFF2-40B4-BE49-F238E27FC236}">
                <a16:creationId xmlns:a16="http://schemas.microsoft.com/office/drawing/2014/main" id="{0304243C-9A58-4B18-9670-1116282E76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 flipH="1">
            <a:off x="8409898" y="5010707"/>
            <a:ext cx="571820" cy="1316717"/>
          </a:xfrm>
          <a:custGeom>
            <a:avLst/>
            <a:gdLst>
              <a:gd name="connsiteX0" fmla="*/ 282417 w 571820"/>
              <a:gd name="connsiteY0" fmla="*/ 0 h 1316717"/>
              <a:gd name="connsiteX1" fmla="*/ 285910 w 571820"/>
              <a:gd name="connsiteY1" fmla="*/ 3175 h 1316717"/>
              <a:gd name="connsiteX2" fmla="*/ 287393 w 571820"/>
              <a:gd name="connsiteY2" fmla="*/ 1827 h 1316717"/>
              <a:gd name="connsiteX3" fmla="*/ 289403 w 571820"/>
              <a:gd name="connsiteY3" fmla="*/ 0 h 1316717"/>
              <a:gd name="connsiteX4" fmla="*/ 289403 w 571820"/>
              <a:gd name="connsiteY4" fmla="*/ 6349 h 1316717"/>
              <a:gd name="connsiteX5" fmla="*/ 309203 w 571820"/>
              <a:gd name="connsiteY5" fmla="*/ 24345 h 1316717"/>
              <a:gd name="connsiteX6" fmla="*/ 571820 w 571820"/>
              <a:gd name="connsiteY6" fmla="*/ 658359 h 1316717"/>
              <a:gd name="connsiteX7" fmla="*/ 309203 w 571820"/>
              <a:gd name="connsiteY7" fmla="*/ 1292372 h 1316717"/>
              <a:gd name="connsiteX8" fmla="*/ 289403 w 571820"/>
              <a:gd name="connsiteY8" fmla="*/ 1310368 h 1316717"/>
              <a:gd name="connsiteX9" fmla="*/ 289403 w 571820"/>
              <a:gd name="connsiteY9" fmla="*/ 1316717 h 1316717"/>
              <a:gd name="connsiteX10" fmla="*/ 287393 w 571820"/>
              <a:gd name="connsiteY10" fmla="*/ 1314890 h 1316717"/>
              <a:gd name="connsiteX11" fmla="*/ 285910 w 571820"/>
              <a:gd name="connsiteY11" fmla="*/ 1313542 h 1316717"/>
              <a:gd name="connsiteX12" fmla="*/ 282417 w 571820"/>
              <a:gd name="connsiteY12" fmla="*/ 1316717 h 1316717"/>
              <a:gd name="connsiteX13" fmla="*/ 282417 w 571820"/>
              <a:gd name="connsiteY13" fmla="*/ 1310367 h 1316717"/>
              <a:gd name="connsiteX14" fmla="*/ 262617 w 571820"/>
              <a:gd name="connsiteY14" fmla="*/ 1292372 h 1316717"/>
              <a:gd name="connsiteX15" fmla="*/ 0 w 571820"/>
              <a:gd name="connsiteY15" fmla="*/ 658358 h 1316717"/>
              <a:gd name="connsiteX16" fmla="*/ 262617 w 571820"/>
              <a:gd name="connsiteY16" fmla="*/ 24345 h 1316717"/>
              <a:gd name="connsiteX17" fmla="*/ 282417 w 571820"/>
              <a:gd name="connsiteY17" fmla="*/ 6349 h 13167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571820" h="1316717">
                <a:moveTo>
                  <a:pt x="282417" y="0"/>
                </a:moveTo>
                <a:lnTo>
                  <a:pt x="285910" y="3175"/>
                </a:lnTo>
                <a:lnTo>
                  <a:pt x="287393" y="1827"/>
                </a:lnTo>
                <a:lnTo>
                  <a:pt x="289403" y="0"/>
                </a:lnTo>
                <a:lnTo>
                  <a:pt x="289403" y="6349"/>
                </a:lnTo>
                <a:lnTo>
                  <a:pt x="309203" y="24345"/>
                </a:lnTo>
                <a:cubicBezTo>
                  <a:pt x="471461" y="186603"/>
                  <a:pt x="571820" y="410761"/>
                  <a:pt x="571820" y="658359"/>
                </a:cubicBezTo>
                <a:cubicBezTo>
                  <a:pt x="571820" y="905956"/>
                  <a:pt x="471461" y="1130114"/>
                  <a:pt x="309203" y="1292372"/>
                </a:cubicBezTo>
                <a:lnTo>
                  <a:pt x="289403" y="1310368"/>
                </a:lnTo>
                <a:lnTo>
                  <a:pt x="289403" y="1316717"/>
                </a:lnTo>
                <a:lnTo>
                  <a:pt x="287393" y="1314890"/>
                </a:lnTo>
                <a:lnTo>
                  <a:pt x="285910" y="1313542"/>
                </a:lnTo>
                <a:lnTo>
                  <a:pt x="282417" y="1316717"/>
                </a:lnTo>
                <a:lnTo>
                  <a:pt x="282417" y="1310367"/>
                </a:lnTo>
                <a:lnTo>
                  <a:pt x="262617" y="1292372"/>
                </a:lnTo>
                <a:cubicBezTo>
                  <a:pt x="100359" y="1130113"/>
                  <a:pt x="0" y="905956"/>
                  <a:pt x="0" y="658358"/>
                </a:cubicBezTo>
                <a:cubicBezTo>
                  <a:pt x="0" y="410761"/>
                  <a:pt x="100359" y="186603"/>
                  <a:pt x="262617" y="24345"/>
                </a:cubicBezTo>
                <a:lnTo>
                  <a:pt x="282417" y="6349"/>
                </a:lnTo>
                <a:close/>
              </a:path>
            </a:pathLst>
          </a:custGeom>
          <a:solidFill>
            <a:schemeClr val="accent4">
              <a:alpha val="40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2" name="Group 91">
            <a:extLst>
              <a:ext uri="{FF2B5EF4-FFF2-40B4-BE49-F238E27FC236}">
                <a16:creationId xmlns:a16="http://schemas.microsoft.com/office/drawing/2014/main" id="{1004F330-2685-43E8-93CC-3A72F1945B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7730455" y="397061"/>
            <a:ext cx="3901630" cy="5923210"/>
            <a:chOff x="7730455" y="397061"/>
            <a:chExt cx="3901630" cy="5923210"/>
          </a:xfrm>
        </p:grpSpPr>
        <p:grpSp>
          <p:nvGrpSpPr>
            <p:cNvPr id="93" name="Group 92">
              <a:extLst>
                <a:ext uri="{FF2B5EF4-FFF2-40B4-BE49-F238E27FC236}">
                  <a16:creationId xmlns:a16="http://schemas.microsoft.com/office/drawing/2014/main" id="{7F540312-E657-4675-9FD0-822C4C18490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 rot="10800000" flipV="1">
              <a:off x="9344477" y="2646371"/>
              <a:ext cx="2287608" cy="3673900"/>
              <a:chOff x="-6080955" y="3437416"/>
              <a:chExt cx="2287608" cy="3673900"/>
            </a:xfrm>
          </p:grpSpPr>
          <p:cxnSp>
            <p:nvCxnSpPr>
              <p:cNvPr id="119" name="Straight Connector 118">
                <a:extLst>
                  <a:ext uri="{FF2B5EF4-FFF2-40B4-BE49-F238E27FC236}">
                    <a16:creationId xmlns:a16="http://schemas.microsoft.com/office/drawing/2014/main" id="{790162A5-9662-4AAC-B88A-5600029BF915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>
                <a:cxnSpLocks/>
              </p:cNvCxn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>
                <a:off x="-4937151" y="4754133"/>
                <a:ext cx="0" cy="2357183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20" name="Freeform: Shape 119">
                <a:extLst>
                  <a:ext uri="{FF2B5EF4-FFF2-40B4-BE49-F238E27FC236}">
                    <a16:creationId xmlns:a16="http://schemas.microsoft.com/office/drawing/2014/main" id="{C6945E98-0915-4965-B3A3-8446E1DF1ED4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 rot="10800000" flipH="1">
                <a:off x="-5226554" y="3437416"/>
                <a:ext cx="571820" cy="1316717"/>
              </a:xfrm>
              <a:custGeom>
                <a:avLst/>
                <a:gdLst>
                  <a:gd name="connsiteX0" fmla="*/ 282417 w 571820"/>
                  <a:gd name="connsiteY0" fmla="*/ 1316717 h 1316717"/>
                  <a:gd name="connsiteX1" fmla="*/ 285910 w 571820"/>
                  <a:gd name="connsiteY1" fmla="*/ 1313542 h 1316717"/>
                  <a:gd name="connsiteX2" fmla="*/ 289403 w 571820"/>
                  <a:gd name="connsiteY2" fmla="*/ 1316717 h 1316717"/>
                  <a:gd name="connsiteX3" fmla="*/ 289403 w 571820"/>
                  <a:gd name="connsiteY3" fmla="*/ 1310368 h 1316717"/>
                  <a:gd name="connsiteX4" fmla="*/ 309203 w 571820"/>
                  <a:gd name="connsiteY4" fmla="*/ 1292372 h 1316717"/>
                  <a:gd name="connsiteX5" fmla="*/ 571820 w 571820"/>
                  <a:gd name="connsiteY5" fmla="*/ 658358 h 1316717"/>
                  <a:gd name="connsiteX6" fmla="*/ 309203 w 571820"/>
                  <a:gd name="connsiteY6" fmla="*/ 24345 h 1316717"/>
                  <a:gd name="connsiteX7" fmla="*/ 289403 w 571820"/>
                  <a:gd name="connsiteY7" fmla="*/ 6349 h 1316717"/>
                  <a:gd name="connsiteX8" fmla="*/ 289403 w 571820"/>
                  <a:gd name="connsiteY8" fmla="*/ 0 h 1316717"/>
                  <a:gd name="connsiteX9" fmla="*/ 285910 w 571820"/>
                  <a:gd name="connsiteY9" fmla="*/ 3175 h 1316717"/>
                  <a:gd name="connsiteX10" fmla="*/ 282417 w 571820"/>
                  <a:gd name="connsiteY10" fmla="*/ 0 h 1316717"/>
                  <a:gd name="connsiteX11" fmla="*/ 282417 w 571820"/>
                  <a:gd name="connsiteY11" fmla="*/ 6350 h 1316717"/>
                  <a:gd name="connsiteX12" fmla="*/ 262617 w 571820"/>
                  <a:gd name="connsiteY12" fmla="*/ 24345 h 1316717"/>
                  <a:gd name="connsiteX13" fmla="*/ 0 w 571820"/>
                  <a:gd name="connsiteY13" fmla="*/ 658359 h 1316717"/>
                  <a:gd name="connsiteX14" fmla="*/ 262617 w 571820"/>
                  <a:gd name="connsiteY14" fmla="*/ 1292372 h 1316717"/>
                  <a:gd name="connsiteX15" fmla="*/ 282417 w 571820"/>
                  <a:gd name="connsiteY15" fmla="*/ 1310368 h 131671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</a:cxnLst>
                <a:rect l="l" t="t" r="r" b="b"/>
                <a:pathLst>
                  <a:path w="571820" h="1316717">
                    <a:moveTo>
                      <a:pt x="282417" y="1316717"/>
                    </a:moveTo>
                    <a:lnTo>
                      <a:pt x="285910" y="1313542"/>
                    </a:lnTo>
                    <a:lnTo>
                      <a:pt x="289403" y="1316717"/>
                    </a:lnTo>
                    <a:lnTo>
                      <a:pt x="289403" y="1310368"/>
                    </a:lnTo>
                    <a:lnTo>
                      <a:pt x="309203" y="1292372"/>
                    </a:lnTo>
                    <a:cubicBezTo>
                      <a:pt x="471461" y="1130114"/>
                      <a:pt x="571820" y="905956"/>
                      <a:pt x="571820" y="658358"/>
                    </a:cubicBezTo>
                    <a:cubicBezTo>
                      <a:pt x="571820" y="410761"/>
                      <a:pt x="471461" y="186603"/>
                      <a:pt x="309203" y="24345"/>
                    </a:cubicBezTo>
                    <a:lnTo>
                      <a:pt x="289403" y="6349"/>
                    </a:lnTo>
                    <a:lnTo>
                      <a:pt x="289403" y="0"/>
                    </a:lnTo>
                    <a:lnTo>
                      <a:pt x="285910" y="3175"/>
                    </a:lnTo>
                    <a:lnTo>
                      <a:pt x="282417" y="0"/>
                    </a:lnTo>
                    <a:lnTo>
                      <a:pt x="282417" y="6350"/>
                    </a:lnTo>
                    <a:lnTo>
                      <a:pt x="262617" y="24345"/>
                    </a:lnTo>
                    <a:cubicBezTo>
                      <a:pt x="100359" y="186604"/>
                      <a:pt x="0" y="410761"/>
                      <a:pt x="0" y="658359"/>
                    </a:cubicBezTo>
                    <a:cubicBezTo>
                      <a:pt x="0" y="905956"/>
                      <a:pt x="100359" y="1130114"/>
                      <a:pt x="262617" y="1292372"/>
                    </a:cubicBezTo>
                    <a:lnTo>
                      <a:pt x="282417" y="1310368"/>
                    </a:lnTo>
                    <a:close/>
                  </a:path>
                </a:pathLst>
              </a:custGeom>
              <a:no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121" name="Freeform: Shape 120">
                <a:extLst>
                  <a:ext uri="{FF2B5EF4-FFF2-40B4-BE49-F238E27FC236}">
                    <a16:creationId xmlns:a16="http://schemas.microsoft.com/office/drawing/2014/main" id="{8E8BDE04-7F31-4EEC-9104-C642A25CA9EC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-6080955" y="4476018"/>
                <a:ext cx="1143804" cy="735761"/>
              </a:xfrm>
              <a:custGeom>
                <a:avLst/>
                <a:gdLst>
                  <a:gd name="connsiteX0" fmla="*/ 290619 w 1143804"/>
                  <a:gd name="connsiteY0" fmla="*/ 302 h 735761"/>
                  <a:gd name="connsiteX1" fmla="*/ 714857 w 1143804"/>
                  <a:gd name="connsiteY1" fmla="*/ 120275 h 735761"/>
                  <a:gd name="connsiteX2" fmla="*/ 1132620 w 1143804"/>
                  <a:gd name="connsiteY2" fmla="*/ 664715 h 735761"/>
                  <a:gd name="connsiteX3" fmla="*/ 1138304 w 1143804"/>
                  <a:gd name="connsiteY3" fmla="*/ 690860 h 735761"/>
                  <a:gd name="connsiteX4" fmla="*/ 1143804 w 1143804"/>
                  <a:gd name="connsiteY4" fmla="*/ 694035 h 735761"/>
                  <a:gd name="connsiteX5" fmla="*/ 1139308 w 1143804"/>
                  <a:gd name="connsiteY5" fmla="*/ 695472 h 735761"/>
                  <a:gd name="connsiteX6" fmla="*/ 1140311 w 1143804"/>
                  <a:gd name="connsiteY6" fmla="*/ 700085 h 735761"/>
                  <a:gd name="connsiteX7" fmla="*/ 1134812 w 1143804"/>
                  <a:gd name="connsiteY7" fmla="*/ 696911 h 735761"/>
                  <a:gd name="connsiteX8" fmla="*/ 1109327 w 1143804"/>
                  <a:gd name="connsiteY8" fmla="*/ 705060 h 735761"/>
                  <a:gd name="connsiteX9" fmla="*/ 428947 w 1143804"/>
                  <a:gd name="connsiteY9" fmla="*/ 615486 h 735761"/>
                  <a:gd name="connsiteX10" fmla="*/ 11184 w 1143804"/>
                  <a:gd name="connsiteY10" fmla="*/ 71046 h 735761"/>
                  <a:gd name="connsiteX11" fmla="*/ 5499 w 1143804"/>
                  <a:gd name="connsiteY11" fmla="*/ 44901 h 735761"/>
                  <a:gd name="connsiteX12" fmla="*/ 0 w 1143804"/>
                  <a:gd name="connsiteY12" fmla="*/ 41727 h 735761"/>
                  <a:gd name="connsiteX13" fmla="*/ 4496 w 1143804"/>
                  <a:gd name="connsiteY13" fmla="*/ 40289 h 735761"/>
                  <a:gd name="connsiteX14" fmla="*/ 3493 w 1143804"/>
                  <a:gd name="connsiteY14" fmla="*/ 35676 h 735761"/>
                  <a:gd name="connsiteX15" fmla="*/ 8992 w 1143804"/>
                  <a:gd name="connsiteY15" fmla="*/ 38851 h 735761"/>
                  <a:gd name="connsiteX16" fmla="*/ 34477 w 1143804"/>
                  <a:gd name="connsiteY16" fmla="*/ 30702 h 735761"/>
                  <a:gd name="connsiteX17" fmla="*/ 290619 w 1143804"/>
                  <a:gd name="connsiteY17" fmla="*/ 302 h 73576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</a:cxnLst>
                <a:rect l="l" t="t" r="r" b="b"/>
                <a:pathLst>
                  <a:path w="1143804" h="735761">
                    <a:moveTo>
                      <a:pt x="290619" y="302"/>
                    </a:moveTo>
                    <a:cubicBezTo>
                      <a:pt x="435153" y="4056"/>
                      <a:pt x="580841" y="42901"/>
                      <a:pt x="714857" y="120275"/>
                    </a:cubicBezTo>
                    <a:cubicBezTo>
                      <a:pt x="929283" y="244074"/>
                      <a:pt x="1073229" y="443066"/>
                      <a:pt x="1132620" y="664715"/>
                    </a:cubicBezTo>
                    <a:lnTo>
                      <a:pt x="1138304" y="690860"/>
                    </a:lnTo>
                    <a:lnTo>
                      <a:pt x="1143804" y="694035"/>
                    </a:lnTo>
                    <a:lnTo>
                      <a:pt x="1139308" y="695472"/>
                    </a:lnTo>
                    <a:lnTo>
                      <a:pt x="1140311" y="700085"/>
                    </a:lnTo>
                    <a:lnTo>
                      <a:pt x="1134812" y="696911"/>
                    </a:lnTo>
                    <a:lnTo>
                      <a:pt x="1109327" y="705060"/>
                    </a:lnTo>
                    <a:cubicBezTo>
                      <a:pt x="887679" y="764450"/>
                      <a:pt x="643373" y="739285"/>
                      <a:pt x="428947" y="615486"/>
                    </a:cubicBezTo>
                    <a:cubicBezTo>
                      <a:pt x="214521" y="491687"/>
                      <a:pt x="70574" y="292695"/>
                      <a:pt x="11184" y="71046"/>
                    </a:cubicBezTo>
                    <a:lnTo>
                      <a:pt x="5499" y="44901"/>
                    </a:lnTo>
                    <a:lnTo>
                      <a:pt x="0" y="41727"/>
                    </a:lnTo>
                    <a:lnTo>
                      <a:pt x="4496" y="40289"/>
                    </a:lnTo>
                    <a:lnTo>
                      <a:pt x="3493" y="35676"/>
                    </a:lnTo>
                    <a:lnTo>
                      <a:pt x="8992" y="38851"/>
                    </a:lnTo>
                    <a:lnTo>
                      <a:pt x="34477" y="30702"/>
                    </a:lnTo>
                    <a:cubicBezTo>
                      <a:pt x="117595" y="8430"/>
                      <a:pt x="203899" y="-1950"/>
                      <a:pt x="290619" y="302"/>
                    </a:cubicBezTo>
                    <a:close/>
                  </a:path>
                </a:pathLst>
              </a:custGeom>
              <a:no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122" name="Freeform: Shape 121">
                <a:extLst>
                  <a:ext uri="{FF2B5EF4-FFF2-40B4-BE49-F238E27FC236}">
                    <a16:creationId xmlns:a16="http://schemas.microsoft.com/office/drawing/2014/main" id="{836D1EC2-2F56-400A-A1B4-86538216A83B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 flipH="1">
                <a:off x="-4937151" y="4476018"/>
                <a:ext cx="1143804" cy="735761"/>
              </a:xfrm>
              <a:custGeom>
                <a:avLst/>
                <a:gdLst>
                  <a:gd name="connsiteX0" fmla="*/ 290619 w 1143804"/>
                  <a:gd name="connsiteY0" fmla="*/ 302 h 735761"/>
                  <a:gd name="connsiteX1" fmla="*/ 714857 w 1143804"/>
                  <a:gd name="connsiteY1" fmla="*/ 120275 h 735761"/>
                  <a:gd name="connsiteX2" fmla="*/ 1132620 w 1143804"/>
                  <a:gd name="connsiteY2" fmla="*/ 664715 h 735761"/>
                  <a:gd name="connsiteX3" fmla="*/ 1138304 w 1143804"/>
                  <a:gd name="connsiteY3" fmla="*/ 690860 h 735761"/>
                  <a:gd name="connsiteX4" fmla="*/ 1143804 w 1143804"/>
                  <a:gd name="connsiteY4" fmla="*/ 694035 h 735761"/>
                  <a:gd name="connsiteX5" fmla="*/ 1139308 w 1143804"/>
                  <a:gd name="connsiteY5" fmla="*/ 695472 h 735761"/>
                  <a:gd name="connsiteX6" fmla="*/ 1140311 w 1143804"/>
                  <a:gd name="connsiteY6" fmla="*/ 700085 h 735761"/>
                  <a:gd name="connsiteX7" fmla="*/ 1134812 w 1143804"/>
                  <a:gd name="connsiteY7" fmla="*/ 696911 h 735761"/>
                  <a:gd name="connsiteX8" fmla="*/ 1109327 w 1143804"/>
                  <a:gd name="connsiteY8" fmla="*/ 705060 h 735761"/>
                  <a:gd name="connsiteX9" fmla="*/ 428947 w 1143804"/>
                  <a:gd name="connsiteY9" fmla="*/ 615486 h 735761"/>
                  <a:gd name="connsiteX10" fmla="*/ 11184 w 1143804"/>
                  <a:gd name="connsiteY10" fmla="*/ 71046 h 735761"/>
                  <a:gd name="connsiteX11" fmla="*/ 5499 w 1143804"/>
                  <a:gd name="connsiteY11" fmla="*/ 44901 h 735761"/>
                  <a:gd name="connsiteX12" fmla="*/ 0 w 1143804"/>
                  <a:gd name="connsiteY12" fmla="*/ 41727 h 735761"/>
                  <a:gd name="connsiteX13" fmla="*/ 4496 w 1143804"/>
                  <a:gd name="connsiteY13" fmla="*/ 40289 h 735761"/>
                  <a:gd name="connsiteX14" fmla="*/ 3493 w 1143804"/>
                  <a:gd name="connsiteY14" fmla="*/ 35676 h 735761"/>
                  <a:gd name="connsiteX15" fmla="*/ 8992 w 1143804"/>
                  <a:gd name="connsiteY15" fmla="*/ 38851 h 735761"/>
                  <a:gd name="connsiteX16" fmla="*/ 34477 w 1143804"/>
                  <a:gd name="connsiteY16" fmla="*/ 30702 h 735761"/>
                  <a:gd name="connsiteX17" fmla="*/ 290619 w 1143804"/>
                  <a:gd name="connsiteY17" fmla="*/ 302 h 73576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</a:cxnLst>
                <a:rect l="l" t="t" r="r" b="b"/>
                <a:pathLst>
                  <a:path w="1143804" h="735761">
                    <a:moveTo>
                      <a:pt x="290619" y="302"/>
                    </a:moveTo>
                    <a:cubicBezTo>
                      <a:pt x="435153" y="4056"/>
                      <a:pt x="580841" y="42901"/>
                      <a:pt x="714857" y="120275"/>
                    </a:cubicBezTo>
                    <a:cubicBezTo>
                      <a:pt x="929283" y="244074"/>
                      <a:pt x="1073229" y="443066"/>
                      <a:pt x="1132620" y="664715"/>
                    </a:cubicBezTo>
                    <a:lnTo>
                      <a:pt x="1138304" y="690860"/>
                    </a:lnTo>
                    <a:lnTo>
                      <a:pt x="1143804" y="694035"/>
                    </a:lnTo>
                    <a:lnTo>
                      <a:pt x="1139308" y="695472"/>
                    </a:lnTo>
                    <a:lnTo>
                      <a:pt x="1140311" y="700085"/>
                    </a:lnTo>
                    <a:lnTo>
                      <a:pt x="1134812" y="696911"/>
                    </a:lnTo>
                    <a:lnTo>
                      <a:pt x="1109327" y="705060"/>
                    </a:lnTo>
                    <a:cubicBezTo>
                      <a:pt x="887679" y="764450"/>
                      <a:pt x="643373" y="739285"/>
                      <a:pt x="428947" y="615486"/>
                    </a:cubicBezTo>
                    <a:cubicBezTo>
                      <a:pt x="214521" y="491687"/>
                      <a:pt x="70574" y="292695"/>
                      <a:pt x="11184" y="71046"/>
                    </a:cubicBezTo>
                    <a:lnTo>
                      <a:pt x="5499" y="44901"/>
                    </a:lnTo>
                    <a:lnTo>
                      <a:pt x="0" y="41727"/>
                    </a:lnTo>
                    <a:lnTo>
                      <a:pt x="4496" y="40289"/>
                    </a:lnTo>
                    <a:lnTo>
                      <a:pt x="3493" y="35676"/>
                    </a:lnTo>
                    <a:lnTo>
                      <a:pt x="8992" y="38851"/>
                    </a:lnTo>
                    <a:lnTo>
                      <a:pt x="34477" y="30702"/>
                    </a:lnTo>
                    <a:cubicBezTo>
                      <a:pt x="117595" y="8430"/>
                      <a:pt x="203899" y="-1950"/>
                      <a:pt x="290619" y="302"/>
                    </a:cubicBezTo>
                    <a:close/>
                  </a:path>
                </a:pathLst>
              </a:custGeom>
              <a:no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123" name="Freeform: Shape 122">
                <a:extLst>
                  <a:ext uri="{FF2B5EF4-FFF2-40B4-BE49-F238E27FC236}">
                    <a16:creationId xmlns:a16="http://schemas.microsoft.com/office/drawing/2014/main" id="{D1041CC3-7885-4E28-927C-FD13BA1703C8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-6080955" y="5190567"/>
                <a:ext cx="1143804" cy="735761"/>
              </a:xfrm>
              <a:custGeom>
                <a:avLst/>
                <a:gdLst>
                  <a:gd name="connsiteX0" fmla="*/ 290619 w 1143804"/>
                  <a:gd name="connsiteY0" fmla="*/ 302 h 735761"/>
                  <a:gd name="connsiteX1" fmla="*/ 714857 w 1143804"/>
                  <a:gd name="connsiteY1" fmla="*/ 120275 h 735761"/>
                  <a:gd name="connsiteX2" fmla="*/ 1132620 w 1143804"/>
                  <a:gd name="connsiteY2" fmla="*/ 664715 h 735761"/>
                  <a:gd name="connsiteX3" fmla="*/ 1138304 w 1143804"/>
                  <a:gd name="connsiteY3" fmla="*/ 690860 h 735761"/>
                  <a:gd name="connsiteX4" fmla="*/ 1143804 w 1143804"/>
                  <a:gd name="connsiteY4" fmla="*/ 694035 h 735761"/>
                  <a:gd name="connsiteX5" fmla="*/ 1139308 w 1143804"/>
                  <a:gd name="connsiteY5" fmla="*/ 695472 h 735761"/>
                  <a:gd name="connsiteX6" fmla="*/ 1140311 w 1143804"/>
                  <a:gd name="connsiteY6" fmla="*/ 700085 h 735761"/>
                  <a:gd name="connsiteX7" fmla="*/ 1134812 w 1143804"/>
                  <a:gd name="connsiteY7" fmla="*/ 696911 h 735761"/>
                  <a:gd name="connsiteX8" fmla="*/ 1109327 w 1143804"/>
                  <a:gd name="connsiteY8" fmla="*/ 705060 h 735761"/>
                  <a:gd name="connsiteX9" fmla="*/ 428947 w 1143804"/>
                  <a:gd name="connsiteY9" fmla="*/ 615486 h 735761"/>
                  <a:gd name="connsiteX10" fmla="*/ 11184 w 1143804"/>
                  <a:gd name="connsiteY10" fmla="*/ 71046 h 735761"/>
                  <a:gd name="connsiteX11" fmla="*/ 5499 w 1143804"/>
                  <a:gd name="connsiteY11" fmla="*/ 44901 h 735761"/>
                  <a:gd name="connsiteX12" fmla="*/ 0 w 1143804"/>
                  <a:gd name="connsiteY12" fmla="*/ 41727 h 735761"/>
                  <a:gd name="connsiteX13" fmla="*/ 4496 w 1143804"/>
                  <a:gd name="connsiteY13" fmla="*/ 40289 h 735761"/>
                  <a:gd name="connsiteX14" fmla="*/ 3493 w 1143804"/>
                  <a:gd name="connsiteY14" fmla="*/ 35676 h 735761"/>
                  <a:gd name="connsiteX15" fmla="*/ 8992 w 1143804"/>
                  <a:gd name="connsiteY15" fmla="*/ 38851 h 735761"/>
                  <a:gd name="connsiteX16" fmla="*/ 34477 w 1143804"/>
                  <a:gd name="connsiteY16" fmla="*/ 30702 h 735761"/>
                  <a:gd name="connsiteX17" fmla="*/ 290619 w 1143804"/>
                  <a:gd name="connsiteY17" fmla="*/ 302 h 73576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</a:cxnLst>
                <a:rect l="l" t="t" r="r" b="b"/>
                <a:pathLst>
                  <a:path w="1143804" h="735761">
                    <a:moveTo>
                      <a:pt x="290619" y="302"/>
                    </a:moveTo>
                    <a:cubicBezTo>
                      <a:pt x="435153" y="4056"/>
                      <a:pt x="580841" y="42901"/>
                      <a:pt x="714857" y="120275"/>
                    </a:cubicBezTo>
                    <a:cubicBezTo>
                      <a:pt x="929283" y="244074"/>
                      <a:pt x="1073229" y="443066"/>
                      <a:pt x="1132620" y="664715"/>
                    </a:cubicBezTo>
                    <a:lnTo>
                      <a:pt x="1138304" y="690860"/>
                    </a:lnTo>
                    <a:lnTo>
                      <a:pt x="1143804" y="694035"/>
                    </a:lnTo>
                    <a:lnTo>
                      <a:pt x="1139308" y="695472"/>
                    </a:lnTo>
                    <a:lnTo>
                      <a:pt x="1140311" y="700085"/>
                    </a:lnTo>
                    <a:lnTo>
                      <a:pt x="1134812" y="696911"/>
                    </a:lnTo>
                    <a:lnTo>
                      <a:pt x="1109327" y="705060"/>
                    </a:lnTo>
                    <a:cubicBezTo>
                      <a:pt x="887679" y="764450"/>
                      <a:pt x="643373" y="739285"/>
                      <a:pt x="428947" y="615486"/>
                    </a:cubicBezTo>
                    <a:cubicBezTo>
                      <a:pt x="214521" y="491687"/>
                      <a:pt x="70574" y="292695"/>
                      <a:pt x="11184" y="71046"/>
                    </a:cubicBezTo>
                    <a:lnTo>
                      <a:pt x="5499" y="44901"/>
                    </a:lnTo>
                    <a:lnTo>
                      <a:pt x="0" y="41727"/>
                    </a:lnTo>
                    <a:lnTo>
                      <a:pt x="4496" y="40289"/>
                    </a:lnTo>
                    <a:lnTo>
                      <a:pt x="3493" y="35676"/>
                    </a:lnTo>
                    <a:lnTo>
                      <a:pt x="8992" y="38851"/>
                    </a:lnTo>
                    <a:lnTo>
                      <a:pt x="34477" y="30702"/>
                    </a:lnTo>
                    <a:cubicBezTo>
                      <a:pt x="117595" y="8430"/>
                      <a:pt x="203899" y="-1950"/>
                      <a:pt x="290619" y="302"/>
                    </a:cubicBezTo>
                    <a:close/>
                  </a:path>
                </a:pathLst>
              </a:custGeom>
              <a:no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124" name="Freeform: Shape 123">
                <a:extLst>
                  <a:ext uri="{FF2B5EF4-FFF2-40B4-BE49-F238E27FC236}">
                    <a16:creationId xmlns:a16="http://schemas.microsoft.com/office/drawing/2014/main" id="{C31D4CE7-49CC-44F8-91C3-7356DDDB213A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 flipH="1">
                <a:off x="-4937151" y="5190567"/>
                <a:ext cx="1143804" cy="735761"/>
              </a:xfrm>
              <a:custGeom>
                <a:avLst/>
                <a:gdLst>
                  <a:gd name="connsiteX0" fmla="*/ 290619 w 1143804"/>
                  <a:gd name="connsiteY0" fmla="*/ 302 h 735761"/>
                  <a:gd name="connsiteX1" fmla="*/ 714857 w 1143804"/>
                  <a:gd name="connsiteY1" fmla="*/ 120275 h 735761"/>
                  <a:gd name="connsiteX2" fmla="*/ 1132620 w 1143804"/>
                  <a:gd name="connsiteY2" fmla="*/ 664715 h 735761"/>
                  <a:gd name="connsiteX3" fmla="*/ 1138304 w 1143804"/>
                  <a:gd name="connsiteY3" fmla="*/ 690860 h 735761"/>
                  <a:gd name="connsiteX4" fmla="*/ 1143804 w 1143804"/>
                  <a:gd name="connsiteY4" fmla="*/ 694035 h 735761"/>
                  <a:gd name="connsiteX5" fmla="*/ 1139308 w 1143804"/>
                  <a:gd name="connsiteY5" fmla="*/ 695472 h 735761"/>
                  <a:gd name="connsiteX6" fmla="*/ 1140311 w 1143804"/>
                  <a:gd name="connsiteY6" fmla="*/ 700085 h 735761"/>
                  <a:gd name="connsiteX7" fmla="*/ 1134812 w 1143804"/>
                  <a:gd name="connsiteY7" fmla="*/ 696911 h 735761"/>
                  <a:gd name="connsiteX8" fmla="*/ 1109327 w 1143804"/>
                  <a:gd name="connsiteY8" fmla="*/ 705060 h 735761"/>
                  <a:gd name="connsiteX9" fmla="*/ 428947 w 1143804"/>
                  <a:gd name="connsiteY9" fmla="*/ 615486 h 735761"/>
                  <a:gd name="connsiteX10" fmla="*/ 11184 w 1143804"/>
                  <a:gd name="connsiteY10" fmla="*/ 71046 h 735761"/>
                  <a:gd name="connsiteX11" fmla="*/ 5499 w 1143804"/>
                  <a:gd name="connsiteY11" fmla="*/ 44901 h 735761"/>
                  <a:gd name="connsiteX12" fmla="*/ 0 w 1143804"/>
                  <a:gd name="connsiteY12" fmla="*/ 41727 h 735761"/>
                  <a:gd name="connsiteX13" fmla="*/ 4496 w 1143804"/>
                  <a:gd name="connsiteY13" fmla="*/ 40289 h 735761"/>
                  <a:gd name="connsiteX14" fmla="*/ 3493 w 1143804"/>
                  <a:gd name="connsiteY14" fmla="*/ 35676 h 735761"/>
                  <a:gd name="connsiteX15" fmla="*/ 8992 w 1143804"/>
                  <a:gd name="connsiteY15" fmla="*/ 38851 h 735761"/>
                  <a:gd name="connsiteX16" fmla="*/ 34477 w 1143804"/>
                  <a:gd name="connsiteY16" fmla="*/ 30702 h 735761"/>
                  <a:gd name="connsiteX17" fmla="*/ 290619 w 1143804"/>
                  <a:gd name="connsiteY17" fmla="*/ 302 h 73576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</a:cxnLst>
                <a:rect l="l" t="t" r="r" b="b"/>
                <a:pathLst>
                  <a:path w="1143804" h="735761">
                    <a:moveTo>
                      <a:pt x="290619" y="302"/>
                    </a:moveTo>
                    <a:cubicBezTo>
                      <a:pt x="435153" y="4056"/>
                      <a:pt x="580841" y="42901"/>
                      <a:pt x="714857" y="120275"/>
                    </a:cubicBezTo>
                    <a:cubicBezTo>
                      <a:pt x="929283" y="244074"/>
                      <a:pt x="1073229" y="443066"/>
                      <a:pt x="1132620" y="664715"/>
                    </a:cubicBezTo>
                    <a:lnTo>
                      <a:pt x="1138304" y="690860"/>
                    </a:lnTo>
                    <a:lnTo>
                      <a:pt x="1143804" y="694035"/>
                    </a:lnTo>
                    <a:lnTo>
                      <a:pt x="1139308" y="695472"/>
                    </a:lnTo>
                    <a:lnTo>
                      <a:pt x="1140311" y="700085"/>
                    </a:lnTo>
                    <a:lnTo>
                      <a:pt x="1134812" y="696911"/>
                    </a:lnTo>
                    <a:lnTo>
                      <a:pt x="1109327" y="705060"/>
                    </a:lnTo>
                    <a:cubicBezTo>
                      <a:pt x="887679" y="764450"/>
                      <a:pt x="643373" y="739285"/>
                      <a:pt x="428947" y="615486"/>
                    </a:cubicBezTo>
                    <a:cubicBezTo>
                      <a:pt x="214521" y="491687"/>
                      <a:pt x="70574" y="292695"/>
                      <a:pt x="11184" y="71046"/>
                    </a:cubicBezTo>
                    <a:lnTo>
                      <a:pt x="5499" y="44901"/>
                    </a:lnTo>
                    <a:lnTo>
                      <a:pt x="0" y="41727"/>
                    </a:lnTo>
                    <a:lnTo>
                      <a:pt x="4496" y="40289"/>
                    </a:lnTo>
                    <a:lnTo>
                      <a:pt x="3493" y="35676"/>
                    </a:lnTo>
                    <a:lnTo>
                      <a:pt x="8992" y="38851"/>
                    </a:lnTo>
                    <a:lnTo>
                      <a:pt x="34477" y="30702"/>
                    </a:lnTo>
                    <a:cubicBezTo>
                      <a:pt x="117595" y="8430"/>
                      <a:pt x="203899" y="-1950"/>
                      <a:pt x="290619" y="302"/>
                    </a:cubicBezTo>
                    <a:close/>
                  </a:path>
                </a:pathLst>
              </a:custGeom>
              <a:no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125" name="Freeform: Shape 124">
                <a:extLst>
                  <a:ext uri="{FF2B5EF4-FFF2-40B4-BE49-F238E27FC236}">
                    <a16:creationId xmlns:a16="http://schemas.microsoft.com/office/drawing/2014/main" id="{1857FF28-CD46-45E4-AEAF-7318A744494A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-6080955" y="5934581"/>
                <a:ext cx="1143804" cy="735761"/>
              </a:xfrm>
              <a:custGeom>
                <a:avLst/>
                <a:gdLst>
                  <a:gd name="connsiteX0" fmla="*/ 290619 w 1143804"/>
                  <a:gd name="connsiteY0" fmla="*/ 302 h 735761"/>
                  <a:gd name="connsiteX1" fmla="*/ 714857 w 1143804"/>
                  <a:gd name="connsiteY1" fmla="*/ 120275 h 735761"/>
                  <a:gd name="connsiteX2" fmla="*/ 1132620 w 1143804"/>
                  <a:gd name="connsiteY2" fmla="*/ 664715 h 735761"/>
                  <a:gd name="connsiteX3" fmla="*/ 1138304 w 1143804"/>
                  <a:gd name="connsiteY3" fmla="*/ 690860 h 735761"/>
                  <a:gd name="connsiteX4" fmla="*/ 1143804 w 1143804"/>
                  <a:gd name="connsiteY4" fmla="*/ 694035 h 735761"/>
                  <a:gd name="connsiteX5" fmla="*/ 1139308 w 1143804"/>
                  <a:gd name="connsiteY5" fmla="*/ 695472 h 735761"/>
                  <a:gd name="connsiteX6" fmla="*/ 1140311 w 1143804"/>
                  <a:gd name="connsiteY6" fmla="*/ 700085 h 735761"/>
                  <a:gd name="connsiteX7" fmla="*/ 1134812 w 1143804"/>
                  <a:gd name="connsiteY7" fmla="*/ 696911 h 735761"/>
                  <a:gd name="connsiteX8" fmla="*/ 1109327 w 1143804"/>
                  <a:gd name="connsiteY8" fmla="*/ 705060 h 735761"/>
                  <a:gd name="connsiteX9" fmla="*/ 428947 w 1143804"/>
                  <a:gd name="connsiteY9" fmla="*/ 615486 h 735761"/>
                  <a:gd name="connsiteX10" fmla="*/ 11184 w 1143804"/>
                  <a:gd name="connsiteY10" fmla="*/ 71046 h 735761"/>
                  <a:gd name="connsiteX11" fmla="*/ 5499 w 1143804"/>
                  <a:gd name="connsiteY11" fmla="*/ 44901 h 735761"/>
                  <a:gd name="connsiteX12" fmla="*/ 0 w 1143804"/>
                  <a:gd name="connsiteY12" fmla="*/ 41727 h 735761"/>
                  <a:gd name="connsiteX13" fmla="*/ 4496 w 1143804"/>
                  <a:gd name="connsiteY13" fmla="*/ 40289 h 735761"/>
                  <a:gd name="connsiteX14" fmla="*/ 3493 w 1143804"/>
                  <a:gd name="connsiteY14" fmla="*/ 35676 h 735761"/>
                  <a:gd name="connsiteX15" fmla="*/ 8992 w 1143804"/>
                  <a:gd name="connsiteY15" fmla="*/ 38851 h 735761"/>
                  <a:gd name="connsiteX16" fmla="*/ 34477 w 1143804"/>
                  <a:gd name="connsiteY16" fmla="*/ 30702 h 735761"/>
                  <a:gd name="connsiteX17" fmla="*/ 290619 w 1143804"/>
                  <a:gd name="connsiteY17" fmla="*/ 302 h 73576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</a:cxnLst>
                <a:rect l="l" t="t" r="r" b="b"/>
                <a:pathLst>
                  <a:path w="1143804" h="735761">
                    <a:moveTo>
                      <a:pt x="290619" y="302"/>
                    </a:moveTo>
                    <a:cubicBezTo>
                      <a:pt x="435153" y="4056"/>
                      <a:pt x="580841" y="42901"/>
                      <a:pt x="714857" y="120275"/>
                    </a:cubicBezTo>
                    <a:cubicBezTo>
                      <a:pt x="929283" y="244074"/>
                      <a:pt x="1073229" y="443066"/>
                      <a:pt x="1132620" y="664715"/>
                    </a:cubicBezTo>
                    <a:lnTo>
                      <a:pt x="1138304" y="690860"/>
                    </a:lnTo>
                    <a:lnTo>
                      <a:pt x="1143804" y="694035"/>
                    </a:lnTo>
                    <a:lnTo>
                      <a:pt x="1139308" y="695472"/>
                    </a:lnTo>
                    <a:lnTo>
                      <a:pt x="1140311" y="700085"/>
                    </a:lnTo>
                    <a:lnTo>
                      <a:pt x="1134812" y="696911"/>
                    </a:lnTo>
                    <a:lnTo>
                      <a:pt x="1109327" y="705060"/>
                    </a:lnTo>
                    <a:cubicBezTo>
                      <a:pt x="887679" y="764450"/>
                      <a:pt x="643373" y="739285"/>
                      <a:pt x="428947" y="615486"/>
                    </a:cubicBezTo>
                    <a:cubicBezTo>
                      <a:pt x="214521" y="491687"/>
                      <a:pt x="70574" y="292695"/>
                      <a:pt x="11184" y="71046"/>
                    </a:cubicBezTo>
                    <a:lnTo>
                      <a:pt x="5499" y="44901"/>
                    </a:lnTo>
                    <a:lnTo>
                      <a:pt x="0" y="41727"/>
                    </a:lnTo>
                    <a:lnTo>
                      <a:pt x="4496" y="40289"/>
                    </a:lnTo>
                    <a:lnTo>
                      <a:pt x="3493" y="35676"/>
                    </a:lnTo>
                    <a:lnTo>
                      <a:pt x="8992" y="38851"/>
                    </a:lnTo>
                    <a:lnTo>
                      <a:pt x="34477" y="30702"/>
                    </a:lnTo>
                    <a:cubicBezTo>
                      <a:pt x="117595" y="8430"/>
                      <a:pt x="203899" y="-1950"/>
                      <a:pt x="290619" y="302"/>
                    </a:cubicBezTo>
                    <a:close/>
                  </a:path>
                </a:pathLst>
              </a:custGeom>
              <a:no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126" name="Freeform: Shape 125">
                <a:extLst>
                  <a:ext uri="{FF2B5EF4-FFF2-40B4-BE49-F238E27FC236}">
                    <a16:creationId xmlns:a16="http://schemas.microsoft.com/office/drawing/2014/main" id="{EFF33D07-5387-4270-A0E6-7ED9E10B1A36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 flipH="1">
                <a:off x="-4937151" y="5934581"/>
                <a:ext cx="1143804" cy="735761"/>
              </a:xfrm>
              <a:custGeom>
                <a:avLst/>
                <a:gdLst>
                  <a:gd name="connsiteX0" fmla="*/ 290619 w 1143804"/>
                  <a:gd name="connsiteY0" fmla="*/ 302 h 735761"/>
                  <a:gd name="connsiteX1" fmla="*/ 714857 w 1143804"/>
                  <a:gd name="connsiteY1" fmla="*/ 120275 h 735761"/>
                  <a:gd name="connsiteX2" fmla="*/ 1132620 w 1143804"/>
                  <a:gd name="connsiteY2" fmla="*/ 664715 h 735761"/>
                  <a:gd name="connsiteX3" fmla="*/ 1138304 w 1143804"/>
                  <a:gd name="connsiteY3" fmla="*/ 690860 h 735761"/>
                  <a:gd name="connsiteX4" fmla="*/ 1143804 w 1143804"/>
                  <a:gd name="connsiteY4" fmla="*/ 694035 h 735761"/>
                  <a:gd name="connsiteX5" fmla="*/ 1139308 w 1143804"/>
                  <a:gd name="connsiteY5" fmla="*/ 695472 h 735761"/>
                  <a:gd name="connsiteX6" fmla="*/ 1140311 w 1143804"/>
                  <a:gd name="connsiteY6" fmla="*/ 700085 h 735761"/>
                  <a:gd name="connsiteX7" fmla="*/ 1134812 w 1143804"/>
                  <a:gd name="connsiteY7" fmla="*/ 696911 h 735761"/>
                  <a:gd name="connsiteX8" fmla="*/ 1109327 w 1143804"/>
                  <a:gd name="connsiteY8" fmla="*/ 705060 h 735761"/>
                  <a:gd name="connsiteX9" fmla="*/ 428947 w 1143804"/>
                  <a:gd name="connsiteY9" fmla="*/ 615486 h 735761"/>
                  <a:gd name="connsiteX10" fmla="*/ 11184 w 1143804"/>
                  <a:gd name="connsiteY10" fmla="*/ 71046 h 735761"/>
                  <a:gd name="connsiteX11" fmla="*/ 5499 w 1143804"/>
                  <a:gd name="connsiteY11" fmla="*/ 44901 h 735761"/>
                  <a:gd name="connsiteX12" fmla="*/ 0 w 1143804"/>
                  <a:gd name="connsiteY12" fmla="*/ 41727 h 735761"/>
                  <a:gd name="connsiteX13" fmla="*/ 4496 w 1143804"/>
                  <a:gd name="connsiteY13" fmla="*/ 40289 h 735761"/>
                  <a:gd name="connsiteX14" fmla="*/ 3493 w 1143804"/>
                  <a:gd name="connsiteY14" fmla="*/ 35676 h 735761"/>
                  <a:gd name="connsiteX15" fmla="*/ 8992 w 1143804"/>
                  <a:gd name="connsiteY15" fmla="*/ 38851 h 735761"/>
                  <a:gd name="connsiteX16" fmla="*/ 34477 w 1143804"/>
                  <a:gd name="connsiteY16" fmla="*/ 30702 h 735761"/>
                  <a:gd name="connsiteX17" fmla="*/ 290619 w 1143804"/>
                  <a:gd name="connsiteY17" fmla="*/ 302 h 73576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</a:cxnLst>
                <a:rect l="l" t="t" r="r" b="b"/>
                <a:pathLst>
                  <a:path w="1143804" h="735761">
                    <a:moveTo>
                      <a:pt x="290619" y="302"/>
                    </a:moveTo>
                    <a:cubicBezTo>
                      <a:pt x="435153" y="4056"/>
                      <a:pt x="580841" y="42901"/>
                      <a:pt x="714857" y="120275"/>
                    </a:cubicBezTo>
                    <a:cubicBezTo>
                      <a:pt x="929283" y="244074"/>
                      <a:pt x="1073229" y="443066"/>
                      <a:pt x="1132620" y="664715"/>
                    </a:cubicBezTo>
                    <a:lnTo>
                      <a:pt x="1138304" y="690860"/>
                    </a:lnTo>
                    <a:lnTo>
                      <a:pt x="1143804" y="694035"/>
                    </a:lnTo>
                    <a:lnTo>
                      <a:pt x="1139308" y="695472"/>
                    </a:lnTo>
                    <a:lnTo>
                      <a:pt x="1140311" y="700085"/>
                    </a:lnTo>
                    <a:lnTo>
                      <a:pt x="1134812" y="696911"/>
                    </a:lnTo>
                    <a:lnTo>
                      <a:pt x="1109327" y="705060"/>
                    </a:lnTo>
                    <a:cubicBezTo>
                      <a:pt x="887679" y="764450"/>
                      <a:pt x="643373" y="739285"/>
                      <a:pt x="428947" y="615486"/>
                    </a:cubicBezTo>
                    <a:cubicBezTo>
                      <a:pt x="214521" y="491687"/>
                      <a:pt x="70574" y="292695"/>
                      <a:pt x="11184" y="71046"/>
                    </a:cubicBezTo>
                    <a:lnTo>
                      <a:pt x="5499" y="44901"/>
                    </a:lnTo>
                    <a:lnTo>
                      <a:pt x="0" y="41727"/>
                    </a:lnTo>
                    <a:lnTo>
                      <a:pt x="4496" y="40289"/>
                    </a:lnTo>
                    <a:lnTo>
                      <a:pt x="3493" y="35676"/>
                    </a:lnTo>
                    <a:lnTo>
                      <a:pt x="8992" y="38851"/>
                    </a:lnTo>
                    <a:lnTo>
                      <a:pt x="34477" y="30702"/>
                    </a:lnTo>
                    <a:cubicBezTo>
                      <a:pt x="117595" y="8430"/>
                      <a:pt x="203899" y="-1950"/>
                      <a:pt x="290619" y="302"/>
                    </a:cubicBezTo>
                    <a:close/>
                  </a:path>
                </a:pathLst>
              </a:custGeom>
              <a:no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chemeClr val="tx1"/>
                  </a:solidFill>
                </a:endParaRPr>
              </a:p>
            </p:txBody>
          </p:sp>
        </p:grpSp>
        <p:grpSp>
          <p:nvGrpSpPr>
            <p:cNvPr id="94" name="Group 93">
              <a:extLst>
                <a:ext uri="{FF2B5EF4-FFF2-40B4-BE49-F238E27FC236}">
                  <a16:creationId xmlns:a16="http://schemas.microsoft.com/office/drawing/2014/main" id="{1049F146-DADD-4A7F-B64A-C14385351C4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 rot="18900000" flipH="1">
              <a:off x="8669440" y="397061"/>
              <a:ext cx="1785983" cy="2208479"/>
              <a:chOff x="2725201" y="4453039"/>
              <a:chExt cx="1785983" cy="2208479"/>
            </a:xfrm>
          </p:grpSpPr>
          <p:cxnSp>
            <p:nvCxnSpPr>
              <p:cNvPr id="114" name="Straight Connector 113">
                <a:extLst>
                  <a:ext uri="{FF2B5EF4-FFF2-40B4-BE49-F238E27FC236}">
                    <a16:creationId xmlns:a16="http://schemas.microsoft.com/office/drawing/2014/main" id="{08208227-E6FD-4E62-A3E5-339B3116BFEE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>
                <a:cxnSpLocks/>
              </p:cNvCxn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10800000" flipH="1">
                <a:off x="3618192" y="4453039"/>
                <a:ext cx="0" cy="2208479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5" name="Straight Connector 114">
                <a:extLst>
                  <a:ext uri="{FF2B5EF4-FFF2-40B4-BE49-F238E27FC236}">
                    <a16:creationId xmlns:a16="http://schemas.microsoft.com/office/drawing/2014/main" id="{EBE45BAE-1944-4D0F-8799-E631B489FF62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>
                <a:cxnSpLocks/>
              </p:cNvCxn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flipH="1">
                <a:off x="2738439" y="5243393"/>
                <a:ext cx="1760933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16" name="Freeform: Shape 115">
                <a:extLst>
                  <a:ext uri="{FF2B5EF4-FFF2-40B4-BE49-F238E27FC236}">
                    <a16:creationId xmlns:a16="http://schemas.microsoft.com/office/drawing/2014/main" id="{8B4E4D53-4C64-4FFC-9DEE-D23E84F95AF2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 flipH="1">
                <a:off x="2725201" y="4861779"/>
                <a:ext cx="1785983" cy="1799739"/>
              </a:xfrm>
              <a:custGeom>
                <a:avLst/>
                <a:gdLst>
                  <a:gd name="connsiteX0" fmla="*/ 440819 w 1785983"/>
                  <a:gd name="connsiteY0" fmla="*/ 59 h 1799739"/>
                  <a:gd name="connsiteX1" fmla="*/ 845918 w 1785983"/>
                  <a:gd name="connsiteY1" fmla="*/ 261596 h 1799739"/>
                  <a:gd name="connsiteX2" fmla="*/ 892992 w 1785983"/>
                  <a:gd name="connsiteY2" fmla="*/ 360758 h 1799739"/>
                  <a:gd name="connsiteX3" fmla="*/ 892992 w 1785983"/>
                  <a:gd name="connsiteY3" fmla="*/ 365372 h 1799739"/>
                  <a:gd name="connsiteX4" fmla="*/ 940065 w 1785983"/>
                  <a:gd name="connsiteY4" fmla="*/ 266212 h 1799739"/>
                  <a:gd name="connsiteX5" fmla="*/ 1406106 w 1785983"/>
                  <a:gd name="connsiteY5" fmla="*/ 8338 h 1799739"/>
                  <a:gd name="connsiteX6" fmla="*/ 1022901 w 1785983"/>
                  <a:gd name="connsiteY6" fmla="*/ 1699451 h 1799739"/>
                  <a:gd name="connsiteX7" fmla="*/ 892991 w 1785983"/>
                  <a:gd name="connsiteY7" fmla="*/ 1799739 h 1799739"/>
                  <a:gd name="connsiteX8" fmla="*/ 892991 w 1785983"/>
                  <a:gd name="connsiteY8" fmla="*/ 1795123 h 1799739"/>
                  <a:gd name="connsiteX9" fmla="*/ 763082 w 1785983"/>
                  <a:gd name="connsiteY9" fmla="*/ 1694835 h 1799739"/>
                  <a:gd name="connsiteX10" fmla="*/ 379877 w 1785983"/>
                  <a:gd name="connsiteY10" fmla="*/ 3722 h 1799739"/>
                  <a:gd name="connsiteX11" fmla="*/ 440819 w 1785983"/>
                  <a:gd name="connsiteY11" fmla="*/ 59 h 1799739"/>
                  <a:gd name="connsiteX0" fmla="*/ 440819 w 1785983"/>
                  <a:gd name="connsiteY0" fmla="*/ 59 h 1849891"/>
                  <a:gd name="connsiteX1" fmla="*/ 845918 w 1785983"/>
                  <a:gd name="connsiteY1" fmla="*/ 261596 h 1849891"/>
                  <a:gd name="connsiteX2" fmla="*/ 892992 w 1785983"/>
                  <a:gd name="connsiteY2" fmla="*/ 360758 h 1849891"/>
                  <a:gd name="connsiteX3" fmla="*/ 892992 w 1785983"/>
                  <a:gd name="connsiteY3" fmla="*/ 365372 h 1849891"/>
                  <a:gd name="connsiteX4" fmla="*/ 940065 w 1785983"/>
                  <a:gd name="connsiteY4" fmla="*/ 266212 h 1849891"/>
                  <a:gd name="connsiteX5" fmla="*/ 1406106 w 1785983"/>
                  <a:gd name="connsiteY5" fmla="*/ 8338 h 1849891"/>
                  <a:gd name="connsiteX6" fmla="*/ 1022901 w 1785983"/>
                  <a:gd name="connsiteY6" fmla="*/ 1699451 h 1849891"/>
                  <a:gd name="connsiteX7" fmla="*/ 892991 w 1785983"/>
                  <a:gd name="connsiteY7" fmla="*/ 1799739 h 1849891"/>
                  <a:gd name="connsiteX8" fmla="*/ 838223 w 1785983"/>
                  <a:gd name="connsiteY8" fmla="*/ 1849891 h 1849891"/>
                  <a:gd name="connsiteX9" fmla="*/ 763082 w 1785983"/>
                  <a:gd name="connsiteY9" fmla="*/ 1694835 h 1849891"/>
                  <a:gd name="connsiteX10" fmla="*/ 379877 w 1785983"/>
                  <a:gd name="connsiteY10" fmla="*/ 3722 h 1849891"/>
                  <a:gd name="connsiteX11" fmla="*/ 440819 w 1785983"/>
                  <a:gd name="connsiteY11" fmla="*/ 59 h 1849891"/>
                  <a:gd name="connsiteX0" fmla="*/ 440819 w 1785983"/>
                  <a:gd name="connsiteY0" fmla="*/ 59 h 1799739"/>
                  <a:gd name="connsiteX1" fmla="*/ 845918 w 1785983"/>
                  <a:gd name="connsiteY1" fmla="*/ 261596 h 1799739"/>
                  <a:gd name="connsiteX2" fmla="*/ 892992 w 1785983"/>
                  <a:gd name="connsiteY2" fmla="*/ 360758 h 1799739"/>
                  <a:gd name="connsiteX3" fmla="*/ 892992 w 1785983"/>
                  <a:gd name="connsiteY3" fmla="*/ 365372 h 1799739"/>
                  <a:gd name="connsiteX4" fmla="*/ 940065 w 1785983"/>
                  <a:gd name="connsiteY4" fmla="*/ 266212 h 1799739"/>
                  <a:gd name="connsiteX5" fmla="*/ 1406106 w 1785983"/>
                  <a:gd name="connsiteY5" fmla="*/ 8338 h 1799739"/>
                  <a:gd name="connsiteX6" fmla="*/ 1022901 w 1785983"/>
                  <a:gd name="connsiteY6" fmla="*/ 1699451 h 1799739"/>
                  <a:gd name="connsiteX7" fmla="*/ 892991 w 1785983"/>
                  <a:gd name="connsiteY7" fmla="*/ 1799739 h 1799739"/>
                  <a:gd name="connsiteX8" fmla="*/ 763082 w 1785983"/>
                  <a:gd name="connsiteY8" fmla="*/ 1694835 h 1799739"/>
                  <a:gd name="connsiteX9" fmla="*/ 379877 w 1785983"/>
                  <a:gd name="connsiteY9" fmla="*/ 3722 h 1799739"/>
                  <a:gd name="connsiteX10" fmla="*/ 440819 w 1785983"/>
                  <a:gd name="connsiteY10" fmla="*/ 59 h 179973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1785983" h="1799739">
                    <a:moveTo>
                      <a:pt x="440819" y="59"/>
                    </a:moveTo>
                    <a:cubicBezTo>
                      <a:pt x="584367" y="2557"/>
                      <a:pt x="735105" y="83293"/>
                      <a:pt x="845918" y="261596"/>
                    </a:cubicBezTo>
                    <a:lnTo>
                      <a:pt x="892992" y="360758"/>
                    </a:lnTo>
                    <a:lnTo>
                      <a:pt x="892992" y="365372"/>
                    </a:lnTo>
                    <a:lnTo>
                      <a:pt x="940065" y="266212"/>
                    </a:lnTo>
                    <a:cubicBezTo>
                      <a:pt x="1066709" y="62437"/>
                      <a:pt x="1245499" y="-13903"/>
                      <a:pt x="1406106" y="8338"/>
                    </a:cubicBezTo>
                    <a:cubicBezTo>
                      <a:pt x="1827702" y="66720"/>
                      <a:pt x="2124001" y="804388"/>
                      <a:pt x="1022901" y="1699451"/>
                    </a:cubicBezTo>
                    <a:lnTo>
                      <a:pt x="892991" y="1799739"/>
                    </a:lnTo>
                    <a:lnTo>
                      <a:pt x="763082" y="1694835"/>
                    </a:lnTo>
                    <a:cubicBezTo>
                      <a:pt x="-338018" y="799772"/>
                      <a:pt x="-41719" y="62104"/>
                      <a:pt x="379877" y="3722"/>
                    </a:cubicBezTo>
                    <a:cubicBezTo>
                      <a:pt x="399953" y="942"/>
                      <a:pt x="420313" y="-298"/>
                      <a:pt x="440819" y="59"/>
                    </a:cubicBezTo>
                    <a:close/>
                  </a:path>
                </a:pathLst>
              </a:custGeom>
              <a:no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>
                  <a:solidFill>
                    <a:schemeClr val="tx1"/>
                  </a:solidFill>
                  <a:latin typeface="Bell MT" panose="02020503060305020303" pitchFamily="18" charset="0"/>
                </a:endParaRPr>
              </a:p>
            </p:txBody>
          </p:sp>
          <p:sp>
            <p:nvSpPr>
              <p:cNvPr id="117" name="Rectangle 30">
                <a:extLst>
                  <a:ext uri="{FF2B5EF4-FFF2-40B4-BE49-F238E27FC236}">
                    <a16:creationId xmlns:a16="http://schemas.microsoft.com/office/drawing/2014/main" id="{1E469BE5-4D66-4EF4-8D95-9EE9B49E178F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 rot="2700000">
                <a:off x="3124232" y="5447997"/>
                <a:ext cx="987915" cy="987915"/>
              </a:xfrm>
              <a:custGeom>
                <a:avLst/>
                <a:gdLst>
                  <a:gd name="connsiteX0" fmla="*/ 0 w 1302493"/>
                  <a:gd name="connsiteY0" fmla="*/ 0 h 1302493"/>
                  <a:gd name="connsiteX1" fmla="*/ 1302493 w 1302493"/>
                  <a:gd name="connsiteY1" fmla="*/ 0 h 1302493"/>
                  <a:gd name="connsiteX2" fmla="*/ 1302493 w 1302493"/>
                  <a:gd name="connsiteY2" fmla="*/ 1302493 h 1302493"/>
                  <a:gd name="connsiteX3" fmla="*/ 0 w 1302493"/>
                  <a:gd name="connsiteY3" fmla="*/ 1302493 h 1302493"/>
                  <a:gd name="connsiteX4" fmla="*/ 0 w 1302493"/>
                  <a:gd name="connsiteY4" fmla="*/ 0 h 1302493"/>
                  <a:gd name="connsiteX0" fmla="*/ 1302493 w 1393933"/>
                  <a:gd name="connsiteY0" fmla="*/ 1302493 h 1393933"/>
                  <a:gd name="connsiteX1" fmla="*/ 0 w 1393933"/>
                  <a:gd name="connsiteY1" fmla="*/ 1302493 h 1393933"/>
                  <a:gd name="connsiteX2" fmla="*/ 0 w 1393933"/>
                  <a:gd name="connsiteY2" fmla="*/ 0 h 1393933"/>
                  <a:gd name="connsiteX3" fmla="*/ 1302493 w 1393933"/>
                  <a:gd name="connsiteY3" fmla="*/ 0 h 1393933"/>
                  <a:gd name="connsiteX4" fmla="*/ 1393933 w 1393933"/>
                  <a:gd name="connsiteY4" fmla="*/ 1393933 h 1393933"/>
                  <a:gd name="connsiteX0" fmla="*/ 0 w 1393933"/>
                  <a:gd name="connsiteY0" fmla="*/ 1302493 h 1393933"/>
                  <a:gd name="connsiteX1" fmla="*/ 0 w 1393933"/>
                  <a:gd name="connsiteY1" fmla="*/ 0 h 1393933"/>
                  <a:gd name="connsiteX2" fmla="*/ 1302493 w 1393933"/>
                  <a:gd name="connsiteY2" fmla="*/ 0 h 1393933"/>
                  <a:gd name="connsiteX3" fmla="*/ 1393933 w 1393933"/>
                  <a:gd name="connsiteY3" fmla="*/ 1393933 h 1393933"/>
                  <a:gd name="connsiteX0" fmla="*/ 0 w 1302493"/>
                  <a:gd name="connsiteY0" fmla="*/ 1302493 h 1302493"/>
                  <a:gd name="connsiteX1" fmla="*/ 0 w 1302493"/>
                  <a:gd name="connsiteY1" fmla="*/ 0 h 1302493"/>
                  <a:gd name="connsiteX2" fmla="*/ 1302493 w 1302493"/>
                  <a:gd name="connsiteY2" fmla="*/ 0 h 130249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302493" h="1302493">
                    <a:moveTo>
                      <a:pt x="0" y="1302493"/>
                    </a:moveTo>
                    <a:lnTo>
                      <a:pt x="0" y="0"/>
                    </a:lnTo>
                    <a:lnTo>
                      <a:pt x="1302493" y="0"/>
                    </a:lnTo>
                  </a:path>
                </a:pathLst>
              </a:custGeom>
              <a:no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18" name="Rectangle 30">
                <a:extLst>
                  <a:ext uri="{FF2B5EF4-FFF2-40B4-BE49-F238E27FC236}">
                    <a16:creationId xmlns:a16="http://schemas.microsoft.com/office/drawing/2014/main" id="{97CC8B6D-C9C9-4420-B145-C479DBBFBBF0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 rot="2700000">
                <a:off x="3315029" y="5983110"/>
                <a:ext cx="606323" cy="606323"/>
              </a:xfrm>
              <a:custGeom>
                <a:avLst/>
                <a:gdLst>
                  <a:gd name="connsiteX0" fmla="*/ 0 w 1302493"/>
                  <a:gd name="connsiteY0" fmla="*/ 0 h 1302493"/>
                  <a:gd name="connsiteX1" fmla="*/ 1302493 w 1302493"/>
                  <a:gd name="connsiteY1" fmla="*/ 0 h 1302493"/>
                  <a:gd name="connsiteX2" fmla="*/ 1302493 w 1302493"/>
                  <a:gd name="connsiteY2" fmla="*/ 1302493 h 1302493"/>
                  <a:gd name="connsiteX3" fmla="*/ 0 w 1302493"/>
                  <a:gd name="connsiteY3" fmla="*/ 1302493 h 1302493"/>
                  <a:gd name="connsiteX4" fmla="*/ 0 w 1302493"/>
                  <a:gd name="connsiteY4" fmla="*/ 0 h 1302493"/>
                  <a:gd name="connsiteX0" fmla="*/ 1302493 w 1393933"/>
                  <a:gd name="connsiteY0" fmla="*/ 1302493 h 1393933"/>
                  <a:gd name="connsiteX1" fmla="*/ 0 w 1393933"/>
                  <a:gd name="connsiteY1" fmla="*/ 1302493 h 1393933"/>
                  <a:gd name="connsiteX2" fmla="*/ 0 w 1393933"/>
                  <a:gd name="connsiteY2" fmla="*/ 0 h 1393933"/>
                  <a:gd name="connsiteX3" fmla="*/ 1302493 w 1393933"/>
                  <a:gd name="connsiteY3" fmla="*/ 0 h 1393933"/>
                  <a:gd name="connsiteX4" fmla="*/ 1393933 w 1393933"/>
                  <a:gd name="connsiteY4" fmla="*/ 1393933 h 1393933"/>
                  <a:gd name="connsiteX0" fmla="*/ 0 w 1393933"/>
                  <a:gd name="connsiteY0" fmla="*/ 1302493 h 1393933"/>
                  <a:gd name="connsiteX1" fmla="*/ 0 w 1393933"/>
                  <a:gd name="connsiteY1" fmla="*/ 0 h 1393933"/>
                  <a:gd name="connsiteX2" fmla="*/ 1302493 w 1393933"/>
                  <a:gd name="connsiteY2" fmla="*/ 0 h 1393933"/>
                  <a:gd name="connsiteX3" fmla="*/ 1393933 w 1393933"/>
                  <a:gd name="connsiteY3" fmla="*/ 1393933 h 1393933"/>
                  <a:gd name="connsiteX0" fmla="*/ 0 w 1302493"/>
                  <a:gd name="connsiteY0" fmla="*/ 1302493 h 1302493"/>
                  <a:gd name="connsiteX1" fmla="*/ 0 w 1302493"/>
                  <a:gd name="connsiteY1" fmla="*/ 0 h 1302493"/>
                  <a:gd name="connsiteX2" fmla="*/ 1302493 w 1302493"/>
                  <a:gd name="connsiteY2" fmla="*/ 0 h 130249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302493" h="1302493">
                    <a:moveTo>
                      <a:pt x="0" y="1302493"/>
                    </a:moveTo>
                    <a:lnTo>
                      <a:pt x="0" y="0"/>
                    </a:lnTo>
                    <a:lnTo>
                      <a:pt x="1302493" y="0"/>
                    </a:lnTo>
                  </a:path>
                </a:pathLst>
              </a:custGeom>
              <a:no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95" name="Group 94">
              <a:extLst>
                <a:ext uri="{FF2B5EF4-FFF2-40B4-BE49-F238E27FC236}">
                  <a16:creationId xmlns:a16="http://schemas.microsoft.com/office/drawing/2014/main" id="{4C305DC7-D46C-40E8-B181-98D0417C317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 rot="10800000" flipV="1">
              <a:off x="9101269" y="2385858"/>
              <a:ext cx="864005" cy="1032464"/>
              <a:chOff x="2207971" y="2384401"/>
              <a:chExt cx="864005" cy="1032464"/>
            </a:xfrm>
          </p:grpSpPr>
          <p:sp>
            <p:nvSpPr>
              <p:cNvPr id="109" name="Freeform: Shape 108">
                <a:extLst>
                  <a:ext uri="{FF2B5EF4-FFF2-40B4-BE49-F238E27FC236}">
                    <a16:creationId xmlns:a16="http://schemas.microsoft.com/office/drawing/2014/main" id="{874A907D-7F5B-49D1-99A2-2EE5CBE60625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 rot="13500000">
                <a:off x="2207971" y="2856305"/>
                <a:ext cx="464739" cy="464739"/>
              </a:xfrm>
              <a:custGeom>
                <a:avLst/>
                <a:gdLst>
                  <a:gd name="connsiteX0" fmla="*/ 464132 w 464739"/>
                  <a:gd name="connsiteY0" fmla="*/ 463881 h 464739"/>
                  <a:gd name="connsiteX1" fmla="*/ 463891 w 464739"/>
                  <a:gd name="connsiteY1" fmla="*/ 463892 h 464739"/>
                  <a:gd name="connsiteX2" fmla="*/ 463880 w 464739"/>
                  <a:gd name="connsiteY2" fmla="*/ 464132 h 464739"/>
                  <a:gd name="connsiteX3" fmla="*/ 463651 w 464739"/>
                  <a:gd name="connsiteY3" fmla="*/ 463904 h 464739"/>
                  <a:gd name="connsiteX4" fmla="*/ 446142 w 464739"/>
                  <a:gd name="connsiteY4" fmla="*/ 464739 h 464739"/>
                  <a:gd name="connsiteX5" fmla="*/ 130673 w 464739"/>
                  <a:gd name="connsiteY5" fmla="*/ 334067 h 464739"/>
                  <a:gd name="connsiteX6" fmla="*/ 0 w 464739"/>
                  <a:gd name="connsiteY6" fmla="*/ 18597 h 464739"/>
                  <a:gd name="connsiteX7" fmla="*/ 836 w 464739"/>
                  <a:gd name="connsiteY7" fmla="*/ 1089 h 464739"/>
                  <a:gd name="connsiteX8" fmla="*/ 607 w 464739"/>
                  <a:gd name="connsiteY8" fmla="*/ 859 h 464739"/>
                  <a:gd name="connsiteX9" fmla="*/ 848 w 464739"/>
                  <a:gd name="connsiteY9" fmla="*/ 848 h 464739"/>
                  <a:gd name="connsiteX10" fmla="*/ 859 w 464739"/>
                  <a:gd name="connsiteY10" fmla="*/ 607 h 464739"/>
                  <a:gd name="connsiteX11" fmla="*/ 1089 w 464739"/>
                  <a:gd name="connsiteY11" fmla="*/ 836 h 464739"/>
                  <a:gd name="connsiteX12" fmla="*/ 18597 w 464739"/>
                  <a:gd name="connsiteY12" fmla="*/ 0 h 464739"/>
                  <a:gd name="connsiteX13" fmla="*/ 334067 w 464739"/>
                  <a:gd name="connsiteY13" fmla="*/ 130672 h 464739"/>
                  <a:gd name="connsiteX14" fmla="*/ 464739 w 464739"/>
                  <a:gd name="connsiteY14" fmla="*/ 446142 h 464739"/>
                  <a:gd name="connsiteX15" fmla="*/ 463903 w 464739"/>
                  <a:gd name="connsiteY15" fmla="*/ 463652 h 46473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</a:cxnLst>
                <a:rect l="l" t="t" r="r" b="b"/>
                <a:pathLst>
                  <a:path w="464739" h="464739">
                    <a:moveTo>
                      <a:pt x="464132" y="463881"/>
                    </a:moveTo>
                    <a:lnTo>
                      <a:pt x="463891" y="463892"/>
                    </a:lnTo>
                    <a:lnTo>
                      <a:pt x="463880" y="464132"/>
                    </a:lnTo>
                    <a:lnTo>
                      <a:pt x="463651" y="463904"/>
                    </a:lnTo>
                    <a:lnTo>
                      <a:pt x="446142" y="464739"/>
                    </a:lnTo>
                    <a:cubicBezTo>
                      <a:pt x="331965" y="464739"/>
                      <a:pt x="217787" y="421182"/>
                      <a:pt x="130673" y="334067"/>
                    </a:cubicBezTo>
                    <a:cubicBezTo>
                      <a:pt x="43558" y="246953"/>
                      <a:pt x="1" y="132775"/>
                      <a:pt x="0" y="18597"/>
                    </a:cubicBezTo>
                    <a:lnTo>
                      <a:pt x="836" y="1089"/>
                    </a:lnTo>
                    <a:lnTo>
                      <a:pt x="607" y="859"/>
                    </a:lnTo>
                    <a:lnTo>
                      <a:pt x="848" y="848"/>
                    </a:lnTo>
                    <a:lnTo>
                      <a:pt x="859" y="607"/>
                    </a:lnTo>
                    <a:lnTo>
                      <a:pt x="1089" y="836"/>
                    </a:lnTo>
                    <a:lnTo>
                      <a:pt x="18597" y="0"/>
                    </a:lnTo>
                    <a:cubicBezTo>
                      <a:pt x="132775" y="0"/>
                      <a:pt x="246952" y="43557"/>
                      <a:pt x="334067" y="130672"/>
                    </a:cubicBezTo>
                    <a:cubicBezTo>
                      <a:pt x="421182" y="217787"/>
                      <a:pt x="464739" y="331964"/>
                      <a:pt x="464739" y="446142"/>
                    </a:cubicBezTo>
                    <a:lnTo>
                      <a:pt x="463903" y="463652"/>
                    </a:lnTo>
                    <a:close/>
                  </a:path>
                </a:pathLst>
              </a:custGeom>
              <a:no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110" name="Freeform: Shape 109">
                <a:extLst>
                  <a:ext uri="{FF2B5EF4-FFF2-40B4-BE49-F238E27FC236}">
                    <a16:creationId xmlns:a16="http://schemas.microsoft.com/office/drawing/2014/main" id="{A2CB551E-1E4C-467D-A3D3-7BA52A2720DC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 rot="10800000">
                <a:off x="2607238" y="2688467"/>
                <a:ext cx="464738" cy="464738"/>
              </a:xfrm>
              <a:custGeom>
                <a:avLst/>
                <a:gdLst>
                  <a:gd name="connsiteX0" fmla="*/ 446142 w 464738"/>
                  <a:gd name="connsiteY0" fmla="*/ 464738 h 464738"/>
                  <a:gd name="connsiteX1" fmla="*/ 130673 w 464738"/>
                  <a:gd name="connsiteY1" fmla="*/ 334066 h 464738"/>
                  <a:gd name="connsiteX2" fmla="*/ 0 w 464738"/>
                  <a:gd name="connsiteY2" fmla="*/ 18596 h 464738"/>
                  <a:gd name="connsiteX3" fmla="*/ 836 w 464738"/>
                  <a:gd name="connsiteY3" fmla="*/ 1089 h 464738"/>
                  <a:gd name="connsiteX4" fmla="*/ 606 w 464738"/>
                  <a:gd name="connsiteY4" fmla="*/ 859 h 464738"/>
                  <a:gd name="connsiteX5" fmla="*/ 848 w 464738"/>
                  <a:gd name="connsiteY5" fmla="*/ 848 h 464738"/>
                  <a:gd name="connsiteX6" fmla="*/ 859 w 464738"/>
                  <a:gd name="connsiteY6" fmla="*/ 606 h 464738"/>
                  <a:gd name="connsiteX7" fmla="*/ 1089 w 464738"/>
                  <a:gd name="connsiteY7" fmla="*/ 836 h 464738"/>
                  <a:gd name="connsiteX8" fmla="*/ 18596 w 464738"/>
                  <a:gd name="connsiteY8" fmla="*/ 0 h 464738"/>
                  <a:gd name="connsiteX9" fmla="*/ 334066 w 464738"/>
                  <a:gd name="connsiteY9" fmla="*/ 130672 h 464738"/>
                  <a:gd name="connsiteX10" fmla="*/ 464738 w 464738"/>
                  <a:gd name="connsiteY10" fmla="*/ 446142 h 464738"/>
                  <a:gd name="connsiteX11" fmla="*/ 463902 w 464738"/>
                  <a:gd name="connsiteY11" fmla="*/ 463650 h 464738"/>
                  <a:gd name="connsiteX12" fmla="*/ 464132 w 464738"/>
                  <a:gd name="connsiteY12" fmla="*/ 463880 h 464738"/>
                  <a:gd name="connsiteX13" fmla="*/ 463891 w 464738"/>
                  <a:gd name="connsiteY13" fmla="*/ 463892 h 464738"/>
                  <a:gd name="connsiteX14" fmla="*/ 463879 w 464738"/>
                  <a:gd name="connsiteY14" fmla="*/ 464132 h 464738"/>
                  <a:gd name="connsiteX15" fmla="*/ 463650 w 464738"/>
                  <a:gd name="connsiteY15" fmla="*/ 463903 h 46473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</a:cxnLst>
                <a:rect l="l" t="t" r="r" b="b"/>
                <a:pathLst>
                  <a:path w="464738" h="464738">
                    <a:moveTo>
                      <a:pt x="446142" y="464738"/>
                    </a:moveTo>
                    <a:cubicBezTo>
                      <a:pt x="331965" y="464738"/>
                      <a:pt x="217787" y="421181"/>
                      <a:pt x="130673" y="334066"/>
                    </a:cubicBezTo>
                    <a:cubicBezTo>
                      <a:pt x="43558" y="246952"/>
                      <a:pt x="1" y="132774"/>
                      <a:pt x="0" y="18596"/>
                    </a:cubicBezTo>
                    <a:lnTo>
                      <a:pt x="836" y="1089"/>
                    </a:lnTo>
                    <a:lnTo>
                      <a:pt x="606" y="859"/>
                    </a:lnTo>
                    <a:lnTo>
                      <a:pt x="848" y="848"/>
                    </a:lnTo>
                    <a:lnTo>
                      <a:pt x="859" y="606"/>
                    </a:lnTo>
                    <a:lnTo>
                      <a:pt x="1089" y="836"/>
                    </a:lnTo>
                    <a:lnTo>
                      <a:pt x="18596" y="0"/>
                    </a:lnTo>
                    <a:cubicBezTo>
                      <a:pt x="132774" y="0"/>
                      <a:pt x="246951" y="43557"/>
                      <a:pt x="334066" y="130672"/>
                    </a:cubicBezTo>
                    <a:cubicBezTo>
                      <a:pt x="421181" y="217787"/>
                      <a:pt x="464738" y="331964"/>
                      <a:pt x="464738" y="446142"/>
                    </a:cubicBezTo>
                    <a:lnTo>
                      <a:pt x="463902" y="463650"/>
                    </a:lnTo>
                    <a:lnTo>
                      <a:pt x="464132" y="463880"/>
                    </a:lnTo>
                    <a:lnTo>
                      <a:pt x="463891" y="463892"/>
                    </a:lnTo>
                    <a:lnTo>
                      <a:pt x="463879" y="464132"/>
                    </a:lnTo>
                    <a:lnTo>
                      <a:pt x="463650" y="463903"/>
                    </a:lnTo>
                    <a:close/>
                  </a:path>
                </a:pathLst>
              </a:custGeom>
              <a:no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chemeClr val="tx1"/>
                  </a:solidFill>
                </a:endParaRPr>
              </a:p>
            </p:txBody>
          </p:sp>
          <p:grpSp>
            <p:nvGrpSpPr>
              <p:cNvPr id="111" name="Group 110">
                <a:extLst>
                  <a:ext uri="{FF2B5EF4-FFF2-40B4-BE49-F238E27FC236}">
                    <a16:creationId xmlns:a16="http://schemas.microsoft.com/office/drawing/2014/main" id="{DFA76F48-9EFD-452A-B0B9-363207E9F3DE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Grp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GrpSpPr>
            <p:grpSpPr>
              <a:xfrm>
                <a:off x="2440769" y="2384401"/>
                <a:ext cx="313009" cy="1032464"/>
                <a:chOff x="2440769" y="2384401"/>
                <a:chExt cx="313009" cy="1032464"/>
              </a:xfrm>
            </p:grpSpPr>
            <p:cxnSp>
              <p:nvCxnSpPr>
                <p:cNvPr id="112" name="Straight Connector 111">
                  <a:extLst>
                    <a:ext uri="{FF2B5EF4-FFF2-40B4-BE49-F238E27FC236}">
                      <a16:creationId xmlns:a16="http://schemas.microsoft.com/office/drawing/2014/main" id="{FA58951F-7DDC-408C-A381-96773B5C044C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CxnSpPr>
                  <a:cxnSpLocks/>
                </p:cNvCxn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CxnSpPr>
              <p:spPr>
                <a:xfrm rot="10800000" flipH="1">
                  <a:off x="2440769" y="2516865"/>
                  <a:ext cx="0" cy="900000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13" name="Straight Connector 112">
                  <a:extLst>
                    <a:ext uri="{FF2B5EF4-FFF2-40B4-BE49-F238E27FC236}">
                      <a16:creationId xmlns:a16="http://schemas.microsoft.com/office/drawing/2014/main" id="{9844DEAE-03C1-47CA-AD25-A4799167650D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CxnSpPr>
                  <a:cxnSpLocks/>
                </p:cNvCxn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CxnSpPr>
              <p:spPr>
                <a:xfrm rot="8100000" flipH="1">
                  <a:off x="2753778" y="2384401"/>
                  <a:ext cx="0" cy="900000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sp>
          <p:nvSpPr>
            <p:cNvPr id="96" name="Oval 95">
              <a:extLst>
                <a:ext uri="{FF2B5EF4-FFF2-40B4-BE49-F238E27FC236}">
                  <a16:creationId xmlns:a16="http://schemas.microsoft.com/office/drawing/2014/main" id="{9DED8F11-2AB8-4BC3-90AA-2063E119965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>
              <a:off x="9092921" y="5784159"/>
              <a:ext cx="340415" cy="340415"/>
            </a:xfrm>
            <a:prstGeom prst="ellipse">
              <a:avLst/>
            </a:pr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97" name="Oval 96">
              <a:extLst>
                <a:ext uri="{FF2B5EF4-FFF2-40B4-BE49-F238E27FC236}">
                  <a16:creationId xmlns:a16="http://schemas.microsoft.com/office/drawing/2014/main" id="{EFFC5F39-870E-4D66-853D-4F4EE1C513C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>
              <a:off x="10514516" y="834250"/>
              <a:ext cx="340415" cy="340415"/>
            </a:xfrm>
            <a:prstGeom prst="ellipse">
              <a:avLst/>
            </a:pr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grpSp>
          <p:nvGrpSpPr>
            <p:cNvPr id="98" name="Group 97">
              <a:extLst>
                <a:ext uri="{FF2B5EF4-FFF2-40B4-BE49-F238E27FC236}">
                  <a16:creationId xmlns:a16="http://schemas.microsoft.com/office/drawing/2014/main" id="{C88C80A8-E095-4A4F-87E4-8AD7E7C57A3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 rot="10800000" flipH="1">
              <a:off x="10698843" y="1090043"/>
              <a:ext cx="901736" cy="2160000"/>
              <a:chOff x="8217770" y="397306"/>
              <a:chExt cx="901736" cy="2160000"/>
            </a:xfrm>
          </p:grpSpPr>
          <p:cxnSp>
            <p:nvCxnSpPr>
              <p:cNvPr id="105" name="Straight Connector 104">
                <a:extLst>
                  <a:ext uri="{FF2B5EF4-FFF2-40B4-BE49-F238E27FC236}">
                    <a16:creationId xmlns:a16="http://schemas.microsoft.com/office/drawing/2014/main" id="{2ABDBCCB-5528-4B88-8E71-4594FA5300BE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>
                <a:cxnSpLocks/>
              </p:cNvCxn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>
                <a:off x="8668638" y="397306"/>
                <a:ext cx="0" cy="216000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06" name="Freeform: Shape 105">
                <a:extLst>
                  <a:ext uri="{FF2B5EF4-FFF2-40B4-BE49-F238E27FC236}">
                    <a16:creationId xmlns:a16="http://schemas.microsoft.com/office/drawing/2014/main" id="{A72526B2-FC30-4028-887E-A0A9559FDB74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 flipH="1">
                <a:off x="8217770" y="397306"/>
                <a:ext cx="901736" cy="1868598"/>
              </a:xfrm>
              <a:custGeom>
                <a:avLst/>
                <a:gdLst>
                  <a:gd name="connsiteX0" fmla="*/ 450869 w 901736"/>
                  <a:gd name="connsiteY0" fmla="*/ 0 h 1868598"/>
                  <a:gd name="connsiteX1" fmla="*/ 450868 w 901736"/>
                  <a:gd name="connsiteY1" fmla="*/ 0 h 1868598"/>
                  <a:gd name="connsiteX2" fmla="*/ 450867 w 901736"/>
                  <a:gd name="connsiteY2" fmla="*/ 0 h 1868598"/>
                  <a:gd name="connsiteX3" fmla="*/ 409125 w 901736"/>
                  <a:gd name="connsiteY3" fmla="*/ 52638 h 1868598"/>
                  <a:gd name="connsiteX4" fmla="*/ 7089 w 901736"/>
                  <a:gd name="connsiteY4" fmla="*/ 1225278 h 1868598"/>
                  <a:gd name="connsiteX5" fmla="*/ 140 w 901736"/>
                  <a:gd name="connsiteY5" fmla="*/ 1416229 h 1868598"/>
                  <a:gd name="connsiteX6" fmla="*/ 141 w 901736"/>
                  <a:gd name="connsiteY6" fmla="*/ 1416229 h 1868598"/>
                  <a:gd name="connsiteX7" fmla="*/ 0 w 901736"/>
                  <a:gd name="connsiteY7" fmla="*/ 1420099 h 1868598"/>
                  <a:gd name="connsiteX8" fmla="*/ 9012 w 901736"/>
                  <a:gd name="connsiteY8" fmla="*/ 1509500 h 1868598"/>
                  <a:gd name="connsiteX9" fmla="*/ 449610 w 901736"/>
                  <a:gd name="connsiteY9" fmla="*/ 1868598 h 1868598"/>
                  <a:gd name="connsiteX10" fmla="*/ 450868 w 901736"/>
                  <a:gd name="connsiteY10" fmla="*/ 1868471 h 1868598"/>
                  <a:gd name="connsiteX11" fmla="*/ 452126 w 901736"/>
                  <a:gd name="connsiteY11" fmla="*/ 1868598 h 1868598"/>
                  <a:gd name="connsiteX12" fmla="*/ 892724 w 901736"/>
                  <a:gd name="connsiteY12" fmla="*/ 1509500 h 1868598"/>
                  <a:gd name="connsiteX13" fmla="*/ 901736 w 901736"/>
                  <a:gd name="connsiteY13" fmla="*/ 1420099 h 1868598"/>
                  <a:gd name="connsiteX14" fmla="*/ 901595 w 901736"/>
                  <a:gd name="connsiteY14" fmla="*/ 1416229 h 1868598"/>
                  <a:gd name="connsiteX15" fmla="*/ 901596 w 901736"/>
                  <a:gd name="connsiteY15" fmla="*/ 1416229 h 1868598"/>
                  <a:gd name="connsiteX16" fmla="*/ 894647 w 901736"/>
                  <a:gd name="connsiteY16" fmla="*/ 1225278 h 1868598"/>
                  <a:gd name="connsiteX17" fmla="*/ 492611 w 901736"/>
                  <a:gd name="connsiteY17" fmla="*/ 52638 h 186859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</a:cxnLst>
                <a:rect l="l" t="t" r="r" b="b"/>
                <a:pathLst>
                  <a:path w="901736" h="1868598">
                    <a:moveTo>
                      <a:pt x="450869" y="0"/>
                    </a:moveTo>
                    <a:lnTo>
                      <a:pt x="450868" y="0"/>
                    </a:lnTo>
                    <a:lnTo>
                      <a:pt x="450867" y="0"/>
                    </a:lnTo>
                    <a:lnTo>
                      <a:pt x="409125" y="52638"/>
                    </a:lnTo>
                    <a:cubicBezTo>
                      <a:pt x="187876" y="359618"/>
                      <a:pt x="40481" y="769067"/>
                      <a:pt x="7089" y="1225278"/>
                    </a:cubicBezTo>
                    <a:lnTo>
                      <a:pt x="140" y="1416229"/>
                    </a:lnTo>
                    <a:lnTo>
                      <a:pt x="141" y="1416229"/>
                    </a:lnTo>
                    <a:lnTo>
                      <a:pt x="0" y="1420099"/>
                    </a:lnTo>
                    <a:lnTo>
                      <a:pt x="9012" y="1509500"/>
                    </a:lnTo>
                    <a:cubicBezTo>
                      <a:pt x="50948" y="1714437"/>
                      <a:pt x="232276" y="1868598"/>
                      <a:pt x="449610" y="1868598"/>
                    </a:cubicBezTo>
                    <a:lnTo>
                      <a:pt x="450868" y="1868471"/>
                    </a:lnTo>
                    <a:lnTo>
                      <a:pt x="452126" y="1868598"/>
                    </a:lnTo>
                    <a:cubicBezTo>
                      <a:pt x="669460" y="1868598"/>
                      <a:pt x="850788" y="1714437"/>
                      <a:pt x="892724" y="1509500"/>
                    </a:cubicBezTo>
                    <a:lnTo>
                      <a:pt x="901736" y="1420099"/>
                    </a:lnTo>
                    <a:lnTo>
                      <a:pt x="901595" y="1416229"/>
                    </a:lnTo>
                    <a:lnTo>
                      <a:pt x="901596" y="1416229"/>
                    </a:lnTo>
                    <a:lnTo>
                      <a:pt x="894647" y="1225278"/>
                    </a:lnTo>
                    <a:cubicBezTo>
                      <a:pt x="861255" y="769067"/>
                      <a:pt x="713860" y="359618"/>
                      <a:pt x="492611" y="52638"/>
                    </a:cubicBezTo>
                    <a:close/>
                  </a:path>
                </a:pathLst>
              </a:custGeom>
              <a:no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/>
              </a:p>
            </p:txBody>
          </p:sp>
          <p:sp>
            <p:nvSpPr>
              <p:cNvPr id="107" name="Rectangle 5">
                <a:extLst>
                  <a:ext uri="{FF2B5EF4-FFF2-40B4-BE49-F238E27FC236}">
                    <a16:creationId xmlns:a16="http://schemas.microsoft.com/office/drawing/2014/main" id="{6F50CD0A-EB53-43E3-B229-56581B16DED3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 rot="2700000">
                <a:off x="8370075" y="1136688"/>
                <a:ext cx="597126" cy="597126"/>
              </a:xfrm>
              <a:custGeom>
                <a:avLst/>
                <a:gdLst>
                  <a:gd name="connsiteX0" fmla="*/ 0 w 1239398"/>
                  <a:gd name="connsiteY0" fmla="*/ 0 h 1239398"/>
                  <a:gd name="connsiteX1" fmla="*/ 1239398 w 1239398"/>
                  <a:gd name="connsiteY1" fmla="*/ 0 h 1239398"/>
                  <a:gd name="connsiteX2" fmla="*/ 1239398 w 1239398"/>
                  <a:gd name="connsiteY2" fmla="*/ 1239398 h 1239398"/>
                  <a:gd name="connsiteX3" fmla="*/ 0 w 1239398"/>
                  <a:gd name="connsiteY3" fmla="*/ 1239398 h 1239398"/>
                  <a:gd name="connsiteX4" fmla="*/ 0 w 1239398"/>
                  <a:gd name="connsiteY4" fmla="*/ 0 h 1239398"/>
                  <a:gd name="connsiteX0" fmla="*/ 0 w 1239398"/>
                  <a:gd name="connsiteY0" fmla="*/ 0 h 1239398"/>
                  <a:gd name="connsiteX1" fmla="*/ 1239398 w 1239398"/>
                  <a:gd name="connsiteY1" fmla="*/ 0 h 1239398"/>
                  <a:gd name="connsiteX2" fmla="*/ 1239398 w 1239398"/>
                  <a:gd name="connsiteY2" fmla="*/ 1239398 h 1239398"/>
                  <a:gd name="connsiteX3" fmla="*/ 0 w 1239398"/>
                  <a:gd name="connsiteY3" fmla="*/ 1239398 h 1239398"/>
                  <a:gd name="connsiteX4" fmla="*/ 91440 w 1239398"/>
                  <a:gd name="connsiteY4" fmla="*/ 91440 h 1239398"/>
                  <a:gd name="connsiteX0" fmla="*/ 1239398 w 1239398"/>
                  <a:gd name="connsiteY0" fmla="*/ 0 h 1239398"/>
                  <a:gd name="connsiteX1" fmla="*/ 1239398 w 1239398"/>
                  <a:gd name="connsiteY1" fmla="*/ 1239398 h 1239398"/>
                  <a:gd name="connsiteX2" fmla="*/ 0 w 1239398"/>
                  <a:gd name="connsiteY2" fmla="*/ 1239398 h 1239398"/>
                  <a:gd name="connsiteX3" fmla="*/ 91440 w 1239398"/>
                  <a:gd name="connsiteY3" fmla="*/ 91440 h 1239398"/>
                  <a:gd name="connsiteX0" fmla="*/ 1239398 w 1239398"/>
                  <a:gd name="connsiteY0" fmla="*/ 0 h 1239398"/>
                  <a:gd name="connsiteX1" fmla="*/ 1239398 w 1239398"/>
                  <a:gd name="connsiteY1" fmla="*/ 1239398 h 1239398"/>
                  <a:gd name="connsiteX2" fmla="*/ 0 w 1239398"/>
                  <a:gd name="connsiteY2" fmla="*/ 1239398 h 123939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239398" h="1239398">
                    <a:moveTo>
                      <a:pt x="1239398" y="0"/>
                    </a:moveTo>
                    <a:lnTo>
                      <a:pt x="1239398" y="1239398"/>
                    </a:lnTo>
                    <a:lnTo>
                      <a:pt x="0" y="1239398"/>
                    </a:lnTo>
                  </a:path>
                </a:pathLst>
              </a:custGeom>
              <a:no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8" name="Rectangle 5">
                <a:extLst>
                  <a:ext uri="{FF2B5EF4-FFF2-40B4-BE49-F238E27FC236}">
                    <a16:creationId xmlns:a16="http://schemas.microsoft.com/office/drawing/2014/main" id="{07439A8C-E126-4EF8-9DDE-B12EEB6344C1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 rot="2700000">
                <a:off x="8457521" y="720913"/>
                <a:ext cx="422234" cy="422234"/>
              </a:xfrm>
              <a:custGeom>
                <a:avLst/>
                <a:gdLst>
                  <a:gd name="connsiteX0" fmla="*/ 0 w 1239398"/>
                  <a:gd name="connsiteY0" fmla="*/ 0 h 1239398"/>
                  <a:gd name="connsiteX1" fmla="*/ 1239398 w 1239398"/>
                  <a:gd name="connsiteY1" fmla="*/ 0 h 1239398"/>
                  <a:gd name="connsiteX2" fmla="*/ 1239398 w 1239398"/>
                  <a:gd name="connsiteY2" fmla="*/ 1239398 h 1239398"/>
                  <a:gd name="connsiteX3" fmla="*/ 0 w 1239398"/>
                  <a:gd name="connsiteY3" fmla="*/ 1239398 h 1239398"/>
                  <a:gd name="connsiteX4" fmla="*/ 0 w 1239398"/>
                  <a:gd name="connsiteY4" fmla="*/ 0 h 1239398"/>
                  <a:gd name="connsiteX0" fmla="*/ 0 w 1239398"/>
                  <a:gd name="connsiteY0" fmla="*/ 0 h 1239398"/>
                  <a:gd name="connsiteX1" fmla="*/ 1239398 w 1239398"/>
                  <a:gd name="connsiteY1" fmla="*/ 0 h 1239398"/>
                  <a:gd name="connsiteX2" fmla="*/ 1239398 w 1239398"/>
                  <a:gd name="connsiteY2" fmla="*/ 1239398 h 1239398"/>
                  <a:gd name="connsiteX3" fmla="*/ 0 w 1239398"/>
                  <a:gd name="connsiteY3" fmla="*/ 1239398 h 1239398"/>
                  <a:gd name="connsiteX4" fmla="*/ 91440 w 1239398"/>
                  <a:gd name="connsiteY4" fmla="*/ 91440 h 1239398"/>
                  <a:gd name="connsiteX0" fmla="*/ 1239398 w 1239398"/>
                  <a:gd name="connsiteY0" fmla="*/ 0 h 1239398"/>
                  <a:gd name="connsiteX1" fmla="*/ 1239398 w 1239398"/>
                  <a:gd name="connsiteY1" fmla="*/ 1239398 h 1239398"/>
                  <a:gd name="connsiteX2" fmla="*/ 0 w 1239398"/>
                  <a:gd name="connsiteY2" fmla="*/ 1239398 h 1239398"/>
                  <a:gd name="connsiteX3" fmla="*/ 91440 w 1239398"/>
                  <a:gd name="connsiteY3" fmla="*/ 91440 h 1239398"/>
                  <a:gd name="connsiteX0" fmla="*/ 1239398 w 1239398"/>
                  <a:gd name="connsiteY0" fmla="*/ 0 h 1239398"/>
                  <a:gd name="connsiteX1" fmla="*/ 1239398 w 1239398"/>
                  <a:gd name="connsiteY1" fmla="*/ 1239398 h 1239398"/>
                  <a:gd name="connsiteX2" fmla="*/ 0 w 1239398"/>
                  <a:gd name="connsiteY2" fmla="*/ 1239398 h 123939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239398" h="1239398">
                    <a:moveTo>
                      <a:pt x="1239398" y="0"/>
                    </a:moveTo>
                    <a:lnTo>
                      <a:pt x="1239398" y="1239398"/>
                    </a:lnTo>
                    <a:lnTo>
                      <a:pt x="0" y="1239398"/>
                    </a:lnTo>
                  </a:path>
                </a:pathLst>
              </a:custGeom>
              <a:no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99" name="Group 98">
              <a:extLst>
                <a:ext uri="{FF2B5EF4-FFF2-40B4-BE49-F238E27FC236}">
                  <a16:creationId xmlns:a16="http://schemas.microsoft.com/office/drawing/2014/main" id="{F971A352-3CE3-4D4E-89FF-4AC76D5628B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 rot="2700000" flipH="1">
              <a:off x="8254545" y="4918166"/>
              <a:ext cx="571820" cy="1620000"/>
              <a:chOff x="8482785" y="4330454"/>
              <a:chExt cx="571820" cy="1620000"/>
            </a:xfrm>
          </p:grpSpPr>
          <p:sp>
            <p:nvSpPr>
              <p:cNvPr id="103" name="Freeform: Shape 102">
                <a:extLst>
                  <a:ext uri="{FF2B5EF4-FFF2-40B4-BE49-F238E27FC236}">
                    <a16:creationId xmlns:a16="http://schemas.microsoft.com/office/drawing/2014/main" id="{1181DD3C-BB7E-4654-97CB-5EBA46737C66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8482785" y="4333632"/>
                <a:ext cx="571820" cy="1311956"/>
              </a:xfrm>
              <a:custGeom>
                <a:avLst/>
                <a:gdLst>
                  <a:gd name="connsiteX0" fmla="*/ 282417 w 571820"/>
                  <a:gd name="connsiteY0" fmla="*/ 0 h 1316717"/>
                  <a:gd name="connsiteX1" fmla="*/ 285910 w 571820"/>
                  <a:gd name="connsiteY1" fmla="*/ 3175 h 1316717"/>
                  <a:gd name="connsiteX2" fmla="*/ 287393 w 571820"/>
                  <a:gd name="connsiteY2" fmla="*/ 1827 h 1316717"/>
                  <a:gd name="connsiteX3" fmla="*/ 289403 w 571820"/>
                  <a:gd name="connsiteY3" fmla="*/ 0 h 1316717"/>
                  <a:gd name="connsiteX4" fmla="*/ 289403 w 571820"/>
                  <a:gd name="connsiteY4" fmla="*/ 6349 h 1316717"/>
                  <a:gd name="connsiteX5" fmla="*/ 309203 w 571820"/>
                  <a:gd name="connsiteY5" fmla="*/ 24345 h 1316717"/>
                  <a:gd name="connsiteX6" fmla="*/ 571820 w 571820"/>
                  <a:gd name="connsiteY6" fmla="*/ 658359 h 1316717"/>
                  <a:gd name="connsiteX7" fmla="*/ 309203 w 571820"/>
                  <a:gd name="connsiteY7" fmla="*/ 1292372 h 1316717"/>
                  <a:gd name="connsiteX8" fmla="*/ 289403 w 571820"/>
                  <a:gd name="connsiteY8" fmla="*/ 1310368 h 1316717"/>
                  <a:gd name="connsiteX9" fmla="*/ 289403 w 571820"/>
                  <a:gd name="connsiteY9" fmla="*/ 1316717 h 1316717"/>
                  <a:gd name="connsiteX10" fmla="*/ 287393 w 571820"/>
                  <a:gd name="connsiteY10" fmla="*/ 1314890 h 1316717"/>
                  <a:gd name="connsiteX11" fmla="*/ 285910 w 571820"/>
                  <a:gd name="connsiteY11" fmla="*/ 1313542 h 1316717"/>
                  <a:gd name="connsiteX12" fmla="*/ 282417 w 571820"/>
                  <a:gd name="connsiteY12" fmla="*/ 1316717 h 1316717"/>
                  <a:gd name="connsiteX13" fmla="*/ 282417 w 571820"/>
                  <a:gd name="connsiteY13" fmla="*/ 1310367 h 1316717"/>
                  <a:gd name="connsiteX14" fmla="*/ 262617 w 571820"/>
                  <a:gd name="connsiteY14" fmla="*/ 1292372 h 1316717"/>
                  <a:gd name="connsiteX15" fmla="*/ 0 w 571820"/>
                  <a:gd name="connsiteY15" fmla="*/ 658358 h 1316717"/>
                  <a:gd name="connsiteX16" fmla="*/ 262617 w 571820"/>
                  <a:gd name="connsiteY16" fmla="*/ 24345 h 1316717"/>
                  <a:gd name="connsiteX17" fmla="*/ 282417 w 571820"/>
                  <a:gd name="connsiteY17" fmla="*/ 6349 h 1316717"/>
                  <a:gd name="connsiteX0" fmla="*/ 282417 w 571820"/>
                  <a:gd name="connsiteY0" fmla="*/ 6349 h 1316717"/>
                  <a:gd name="connsiteX1" fmla="*/ 285910 w 571820"/>
                  <a:gd name="connsiteY1" fmla="*/ 3175 h 1316717"/>
                  <a:gd name="connsiteX2" fmla="*/ 287393 w 571820"/>
                  <a:gd name="connsiteY2" fmla="*/ 1827 h 1316717"/>
                  <a:gd name="connsiteX3" fmla="*/ 289403 w 571820"/>
                  <a:gd name="connsiteY3" fmla="*/ 0 h 1316717"/>
                  <a:gd name="connsiteX4" fmla="*/ 289403 w 571820"/>
                  <a:gd name="connsiteY4" fmla="*/ 6349 h 1316717"/>
                  <a:gd name="connsiteX5" fmla="*/ 309203 w 571820"/>
                  <a:gd name="connsiteY5" fmla="*/ 24345 h 1316717"/>
                  <a:gd name="connsiteX6" fmla="*/ 571820 w 571820"/>
                  <a:gd name="connsiteY6" fmla="*/ 658359 h 1316717"/>
                  <a:gd name="connsiteX7" fmla="*/ 309203 w 571820"/>
                  <a:gd name="connsiteY7" fmla="*/ 1292372 h 1316717"/>
                  <a:gd name="connsiteX8" fmla="*/ 289403 w 571820"/>
                  <a:gd name="connsiteY8" fmla="*/ 1310368 h 1316717"/>
                  <a:gd name="connsiteX9" fmla="*/ 289403 w 571820"/>
                  <a:gd name="connsiteY9" fmla="*/ 1316717 h 1316717"/>
                  <a:gd name="connsiteX10" fmla="*/ 287393 w 571820"/>
                  <a:gd name="connsiteY10" fmla="*/ 1314890 h 1316717"/>
                  <a:gd name="connsiteX11" fmla="*/ 285910 w 571820"/>
                  <a:gd name="connsiteY11" fmla="*/ 1313542 h 1316717"/>
                  <a:gd name="connsiteX12" fmla="*/ 282417 w 571820"/>
                  <a:gd name="connsiteY12" fmla="*/ 1316717 h 1316717"/>
                  <a:gd name="connsiteX13" fmla="*/ 282417 w 571820"/>
                  <a:gd name="connsiteY13" fmla="*/ 1310367 h 1316717"/>
                  <a:gd name="connsiteX14" fmla="*/ 262617 w 571820"/>
                  <a:gd name="connsiteY14" fmla="*/ 1292372 h 1316717"/>
                  <a:gd name="connsiteX15" fmla="*/ 0 w 571820"/>
                  <a:gd name="connsiteY15" fmla="*/ 658358 h 1316717"/>
                  <a:gd name="connsiteX16" fmla="*/ 262617 w 571820"/>
                  <a:gd name="connsiteY16" fmla="*/ 24345 h 1316717"/>
                  <a:gd name="connsiteX17" fmla="*/ 282417 w 571820"/>
                  <a:gd name="connsiteY17" fmla="*/ 6349 h 1316717"/>
                  <a:gd name="connsiteX0" fmla="*/ 262617 w 571820"/>
                  <a:gd name="connsiteY0" fmla="*/ 24345 h 1316717"/>
                  <a:gd name="connsiteX1" fmla="*/ 285910 w 571820"/>
                  <a:gd name="connsiteY1" fmla="*/ 3175 h 1316717"/>
                  <a:gd name="connsiteX2" fmla="*/ 287393 w 571820"/>
                  <a:gd name="connsiteY2" fmla="*/ 1827 h 1316717"/>
                  <a:gd name="connsiteX3" fmla="*/ 289403 w 571820"/>
                  <a:gd name="connsiteY3" fmla="*/ 0 h 1316717"/>
                  <a:gd name="connsiteX4" fmla="*/ 289403 w 571820"/>
                  <a:gd name="connsiteY4" fmla="*/ 6349 h 1316717"/>
                  <a:gd name="connsiteX5" fmla="*/ 309203 w 571820"/>
                  <a:gd name="connsiteY5" fmla="*/ 24345 h 1316717"/>
                  <a:gd name="connsiteX6" fmla="*/ 571820 w 571820"/>
                  <a:gd name="connsiteY6" fmla="*/ 658359 h 1316717"/>
                  <a:gd name="connsiteX7" fmla="*/ 309203 w 571820"/>
                  <a:gd name="connsiteY7" fmla="*/ 1292372 h 1316717"/>
                  <a:gd name="connsiteX8" fmla="*/ 289403 w 571820"/>
                  <a:gd name="connsiteY8" fmla="*/ 1310368 h 1316717"/>
                  <a:gd name="connsiteX9" fmla="*/ 289403 w 571820"/>
                  <a:gd name="connsiteY9" fmla="*/ 1316717 h 1316717"/>
                  <a:gd name="connsiteX10" fmla="*/ 287393 w 571820"/>
                  <a:gd name="connsiteY10" fmla="*/ 1314890 h 1316717"/>
                  <a:gd name="connsiteX11" fmla="*/ 285910 w 571820"/>
                  <a:gd name="connsiteY11" fmla="*/ 1313542 h 1316717"/>
                  <a:gd name="connsiteX12" fmla="*/ 282417 w 571820"/>
                  <a:gd name="connsiteY12" fmla="*/ 1316717 h 1316717"/>
                  <a:gd name="connsiteX13" fmla="*/ 282417 w 571820"/>
                  <a:gd name="connsiteY13" fmla="*/ 1310367 h 1316717"/>
                  <a:gd name="connsiteX14" fmla="*/ 262617 w 571820"/>
                  <a:gd name="connsiteY14" fmla="*/ 1292372 h 1316717"/>
                  <a:gd name="connsiteX15" fmla="*/ 0 w 571820"/>
                  <a:gd name="connsiteY15" fmla="*/ 658358 h 1316717"/>
                  <a:gd name="connsiteX16" fmla="*/ 262617 w 571820"/>
                  <a:gd name="connsiteY16" fmla="*/ 24345 h 1316717"/>
                  <a:gd name="connsiteX0" fmla="*/ 262617 w 571820"/>
                  <a:gd name="connsiteY0" fmla="*/ 24345 h 1316717"/>
                  <a:gd name="connsiteX1" fmla="*/ 285910 w 571820"/>
                  <a:gd name="connsiteY1" fmla="*/ 3175 h 1316717"/>
                  <a:gd name="connsiteX2" fmla="*/ 287393 w 571820"/>
                  <a:gd name="connsiteY2" fmla="*/ 1827 h 1316717"/>
                  <a:gd name="connsiteX3" fmla="*/ 289403 w 571820"/>
                  <a:gd name="connsiteY3" fmla="*/ 0 h 1316717"/>
                  <a:gd name="connsiteX4" fmla="*/ 309203 w 571820"/>
                  <a:gd name="connsiteY4" fmla="*/ 24345 h 1316717"/>
                  <a:gd name="connsiteX5" fmla="*/ 571820 w 571820"/>
                  <a:gd name="connsiteY5" fmla="*/ 658359 h 1316717"/>
                  <a:gd name="connsiteX6" fmla="*/ 309203 w 571820"/>
                  <a:gd name="connsiteY6" fmla="*/ 1292372 h 1316717"/>
                  <a:gd name="connsiteX7" fmla="*/ 289403 w 571820"/>
                  <a:gd name="connsiteY7" fmla="*/ 1310368 h 1316717"/>
                  <a:gd name="connsiteX8" fmla="*/ 289403 w 571820"/>
                  <a:gd name="connsiteY8" fmla="*/ 1316717 h 1316717"/>
                  <a:gd name="connsiteX9" fmla="*/ 287393 w 571820"/>
                  <a:gd name="connsiteY9" fmla="*/ 1314890 h 1316717"/>
                  <a:gd name="connsiteX10" fmla="*/ 285910 w 571820"/>
                  <a:gd name="connsiteY10" fmla="*/ 1313542 h 1316717"/>
                  <a:gd name="connsiteX11" fmla="*/ 282417 w 571820"/>
                  <a:gd name="connsiteY11" fmla="*/ 1316717 h 1316717"/>
                  <a:gd name="connsiteX12" fmla="*/ 282417 w 571820"/>
                  <a:gd name="connsiteY12" fmla="*/ 1310367 h 1316717"/>
                  <a:gd name="connsiteX13" fmla="*/ 262617 w 571820"/>
                  <a:gd name="connsiteY13" fmla="*/ 1292372 h 1316717"/>
                  <a:gd name="connsiteX14" fmla="*/ 0 w 571820"/>
                  <a:gd name="connsiteY14" fmla="*/ 658358 h 1316717"/>
                  <a:gd name="connsiteX15" fmla="*/ 262617 w 571820"/>
                  <a:gd name="connsiteY15" fmla="*/ 24345 h 1316717"/>
                  <a:gd name="connsiteX0" fmla="*/ 262617 w 571820"/>
                  <a:gd name="connsiteY0" fmla="*/ 22518 h 1314890"/>
                  <a:gd name="connsiteX1" fmla="*/ 285910 w 571820"/>
                  <a:gd name="connsiteY1" fmla="*/ 1348 h 1314890"/>
                  <a:gd name="connsiteX2" fmla="*/ 287393 w 571820"/>
                  <a:gd name="connsiteY2" fmla="*/ 0 h 1314890"/>
                  <a:gd name="connsiteX3" fmla="*/ 309203 w 571820"/>
                  <a:gd name="connsiteY3" fmla="*/ 22518 h 1314890"/>
                  <a:gd name="connsiteX4" fmla="*/ 571820 w 571820"/>
                  <a:gd name="connsiteY4" fmla="*/ 656532 h 1314890"/>
                  <a:gd name="connsiteX5" fmla="*/ 309203 w 571820"/>
                  <a:gd name="connsiteY5" fmla="*/ 1290545 h 1314890"/>
                  <a:gd name="connsiteX6" fmla="*/ 289403 w 571820"/>
                  <a:gd name="connsiteY6" fmla="*/ 1308541 h 1314890"/>
                  <a:gd name="connsiteX7" fmla="*/ 289403 w 571820"/>
                  <a:gd name="connsiteY7" fmla="*/ 1314890 h 1314890"/>
                  <a:gd name="connsiteX8" fmla="*/ 287393 w 571820"/>
                  <a:gd name="connsiteY8" fmla="*/ 1313063 h 1314890"/>
                  <a:gd name="connsiteX9" fmla="*/ 285910 w 571820"/>
                  <a:gd name="connsiteY9" fmla="*/ 1311715 h 1314890"/>
                  <a:gd name="connsiteX10" fmla="*/ 282417 w 571820"/>
                  <a:gd name="connsiteY10" fmla="*/ 1314890 h 1314890"/>
                  <a:gd name="connsiteX11" fmla="*/ 282417 w 571820"/>
                  <a:gd name="connsiteY11" fmla="*/ 1308540 h 1314890"/>
                  <a:gd name="connsiteX12" fmla="*/ 262617 w 571820"/>
                  <a:gd name="connsiteY12" fmla="*/ 1290545 h 1314890"/>
                  <a:gd name="connsiteX13" fmla="*/ 0 w 571820"/>
                  <a:gd name="connsiteY13" fmla="*/ 656531 h 1314890"/>
                  <a:gd name="connsiteX14" fmla="*/ 262617 w 571820"/>
                  <a:gd name="connsiteY14" fmla="*/ 22518 h 1314890"/>
                  <a:gd name="connsiteX0" fmla="*/ 262617 w 571820"/>
                  <a:gd name="connsiteY0" fmla="*/ 21170 h 1313542"/>
                  <a:gd name="connsiteX1" fmla="*/ 285910 w 571820"/>
                  <a:gd name="connsiteY1" fmla="*/ 0 h 1313542"/>
                  <a:gd name="connsiteX2" fmla="*/ 309203 w 571820"/>
                  <a:gd name="connsiteY2" fmla="*/ 21170 h 1313542"/>
                  <a:gd name="connsiteX3" fmla="*/ 571820 w 571820"/>
                  <a:gd name="connsiteY3" fmla="*/ 655184 h 1313542"/>
                  <a:gd name="connsiteX4" fmla="*/ 309203 w 571820"/>
                  <a:gd name="connsiteY4" fmla="*/ 1289197 h 1313542"/>
                  <a:gd name="connsiteX5" fmla="*/ 289403 w 571820"/>
                  <a:gd name="connsiteY5" fmla="*/ 1307193 h 1313542"/>
                  <a:gd name="connsiteX6" fmla="*/ 289403 w 571820"/>
                  <a:gd name="connsiteY6" fmla="*/ 1313542 h 1313542"/>
                  <a:gd name="connsiteX7" fmla="*/ 287393 w 571820"/>
                  <a:gd name="connsiteY7" fmla="*/ 1311715 h 1313542"/>
                  <a:gd name="connsiteX8" fmla="*/ 285910 w 571820"/>
                  <a:gd name="connsiteY8" fmla="*/ 1310367 h 1313542"/>
                  <a:gd name="connsiteX9" fmla="*/ 282417 w 571820"/>
                  <a:gd name="connsiteY9" fmla="*/ 1313542 h 1313542"/>
                  <a:gd name="connsiteX10" fmla="*/ 282417 w 571820"/>
                  <a:gd name="connsiteY10" fmla="*/ 1307192 h 1313542"/>
                  <a:gd name="connsiteX11" fmla="*/ 262617 w 571820"/>
                  <a:gd name="connsiteY11" fmla="*/ 1289197 h 1313542"/>
                  <a:gd name="connsiteX12" fmla="*/ 0 w 571820"/>
                  <a:gd name="connsiteY12" fmla="*/ 655183 h 1313542"/>
                  <a:gd name="connsiteX13" fmla="*/ 262617 w 571820"/>
                  <a:gd name="connsiteY13" fmla="*/ 21170 h 1313542"/>
                  <a:gd name="connsiteX0" fmla="*/ 262617 w 571820"/>
                  <a:gd name="connsiteY0" fmla="*/ 21170 h 1313542"/>
                  <a:gd name="connsiteX1" fmla="*/ 285910 w 571820"/>
                  <a:gd name="connsiteY1" fmla="*/ 0 h 1313542"/>
                  <a:gd name="connsiteX2" fmla="*/ 309203 w 571820"/>
                  <a:gd name="connsiteY2" fmla="*/ 21170 h 1313542"/>
                  <a:gd name="connsiteX3" fmla="*/ 571820 w 571820"/>
                  <a:gd name="connsiteY3" fmla="*/ 655184 h 1313542"/>
                  <a:gd name="connsiteX4" fmla="*/ 309203 w 571820"/>
                  <a:gd name="connsiteY4" fmla="*/ 1289197 h 1313542"/>
                  <a:gd name="connsiteX5" fmla="*/ 289403 w 571820"/>
                  <a:gd name="connsiteY5" fmla="*/ 1307193 h 1313542"/>
                  <a:gd name="connsiteX6" fmla="*/ 289403 w 571820"/>
                  <a:gd name="connsiteY6" fmla="*/ 1313542 h 1313542"/>
                  <a:gd name="connsiteX7" fmla="*/ 287393 w 571820"/>
                  <a:gd name="connsiteY7" fmla="*/ 1311715 h 1313542"/>
                  <a:gd name="connsiteX8" fmla="*/ 285910 w 571820"/>
                  <a:gd name="connsiteY8" fmla="*/ 1310367 h 1313542"/>
                  <a:gd name="connsiteX9" fmla="*/ 282417 w 571820"/>
                  <a:gd name="connsiteY9" fmla="*/ 1313542 h 1313542"/>
                  <a:gd name="connsiteX10" fmla="*/ 262617 w 571820"/>
                  <a:gd name="connsiteY10" fmla="*/ 1289197 h 1313542"/>
                  <a:gd name="connsiteX11" fmla="*/ 0 w 571820"/>
                  <a:gd name="connsiteY11" fmla="*/ 655183 h 1313542"/>
                  <a:gd name="connsiteX12" fmla="*/ 262617 w 571820"/>
                  <a:gd name="connsiteY12" fmla="*/ 21170 h 1313542"/>
                  <a:gd name="connsiteX0" fmla="*/ 262617 w 571820"/>
                  <a:gd name="connsiteY0" fmla="*/ 21170 h 1313542"/>
                  <a:gd name="connsiteX1" fmla="*/ 285910 w 571820"/>
                  <a:gd name="connsiteY1" fmla="*/ 0 h 1313542"/>
                  <a:gd name="connsiteX2" fmla="*/ 309203 w 571820"/>
                  <a:gd name="connsiteY2" fmla="*/ 21170 h 1313542"/>
                  <a:gd name="connsiteX3" fmla="*/ 571820 w 571820"/>
                  <a:gd name="connsiteY3" fmla="*/ 655184 h 1313542"/>
                  <a:gd name="connsiteX4" fmla="*/ 309203 w 571820"/>
                  <a:gd name="connsiteY4" fmla="*/ 1289197 h 1313542"/>
                  <a:gd name="connsiteX5" fmla="*/ 289403 w 571820"/>
                  <a:gd name="connsiteY5" fmla="*/ 1307193 h 1313542"/>
                  <a:gd name="connsiteX6" fmla="*/ 289403 w 571820"/>
                  <a:gd name="connsiteY6" fmla="*/ 1313542 h 1313542"/>
                  <a:gd name="connsiteX7" fmla="*/ 287393 w 571820"/>
                  <a:gd name="connsiteY7" fmla="*/ 1311715 h 1313542"/>
                  <a:gd name="connsiteX8" fmla="*/ 285910 w 571820"/>
                  <a:gd name="connsiteY8" fmla="*/ 1310367 h 1313542"/>
                  <a:gd name="connsiteX9" fmla="*/ 262617 w 571820"/>
                  <a:gd name="connsiteY9" fmla="*/ 1289197 h 1313542"/>
                  <a:gd name="connsiteX10" fmla="*/ 0 w 571820"/>
                  <a:gd name="connsiteY10" fmla="*/ 655183 h 1313542"/>
                  <a:gd name="connsiteX11" fmla="*/ 262617 w 571820"/>
                  <a:gd name="connsiteY11" fmla="*/ 21170 h 1313542"/>
                  <a:gd name="connsiteX0" fmla="*/ 262617 w 571820"/>
                  <a:gd name="connsiteY0" fmla="*/ 21170 h 1313542"/>
                  <a:gd name="connsiteX1" fmla="*/ 285910 w 571820"/>
                  <a:gd name="connsiteY1" fmla="*/ 0 h 1313542"/>
                  <a:gd name="connsiteX2" fmla="*/ 309203 w 571820"/>
                  <a:gd name="connsiteY2" fmla="*/ 21170 h 1313542"/>
                  <a:gd name="connsiteX3" fmla="*/ 571820 w 571820"/>
                  <a:gd name="connsiteY3" fmla="*/ 655184 h 1313542"/>
                  <a:gd name="connsiteX4" fmla="*/ 309203 w 571820"/>
                  <a:gd name="connsiteY4" fmla="*/ 1289197 h 1313542"/>
                  <a:gd name="connsiteX5" fmla="*/ 289403 w 571820"/>
                  <a:gd name="connsiteY5" fmla="*/ 1307193 h 1313542"/>
                  <a:gd name="connsiteX6" fmla="*/ 289403 w 571820"/>
                  <a:gd name="connsiteY6" fmla="*/ 1313542 h 1313542"/>
                  <a:gd name="connsiteX7" fmla="*/ 287393 w 571820"/>
                  <a:gd name="connsiteY7" fmla="*/ 1311715 h 1313542"/>
                  <a:gd name="connsiteX8" fmla="*/ 262617 w 571820"/>
                  <a:gd name="connsiteY8" fmla="*/ 1289197 h 1313542"/>
                  <a:gd name="connsiteX9" fmla="*/ 0 w 571820"/>
                  <a:gd name="connsiteY9" fmla="*/ 655183 h 1313542"/>
                  <a:gd name="connsiteX10" fmla="*/ 262617 w 571820"/>
                  <a:gd name="connsiteY10" fmla="*/ 21170 h 1313542"/>
                  <a:gd name="connsiteX0" fmla="*/ 262617 w 571820"/>
                  <a:gd name="connsiteY0" fmla="*/ 21170 h 1313542"/>
                  <a:gd name="connsiteX1" fmla="*/ 285910 w 571820"/>
                  <a:gd name="connsiteY1" fmla="*/ 0 h 1313542"/>
                  <a:gd name="connsiteX2" fmla="*/ 309203 w 571820"/>
                  <a:gd name="connsiteY2" fmla="*/ 21170 h 1313542"/>
                  <a:gd name="connsiteX3" fmla="*/ 571820 w 571820"/>
                  <a:gd name="connsiteY3" fmla="*/ 655184 h 1313542"/>
                  <a:gd name="connsiteX4" fmla="*/ 309203 w 571820"/>
                  <a:gd name="connsiteY4" fmla="*/ 1289197 h 1313542"/>
                  <a:gd name="connsiteX5" fmla="*/ 289403 w 571820"/>
                  <a:gd name="connsiteY5" fmla="*/ 1307193 h 1313542"/>
                  <a:gd name="connsiteX6" fmla="*/ 289403 w 571820"/>
                  <a:gd name="connsiteY6" fmla="*/ 1313542 h 1313542"/>
                  <a:gd name="connsiteX7" fmla="*/ 262617 w 571820"/>
                  <a:gd name="connsiteY7" fmla="*/ 1289197 h 1313542"/>
                  <a:gd name="connsiteX8" fmla="*/ 0 w 571820"/>
                  <a:gd name="connsiteY8" fmla="*/ 655183 h 1313542"/>
                  <a:gd name="connsiteX9" fmla="*/ 262617 w 571820"/>
                  <a:gd name="connsiteY9" fmla="*/ 21170 h 1313542"/>
                  <a:gd name="connsiteX0" fmla="*/ 262617 w 571820"/>
                  <a:gd name="connsiteY0" fmla="*/ 21170 h 1364739"/>
                  <a:gd name="connsiteX1" fmla="*/ 285910 w 571820"/>
                  <a:gd name="connsiteY1" fmla="*/ 0 h 1364739"/>
                  <a:gd name="connsiteX2" fmla="*/ 309203 w 571820"/>
                  <a:gd name="connsiteY2" fmla="*/ 21170 h 1364739"/>
                  <a:gd name="connsiteX3" fmla="*/ 571820 w 571820"/>
                  <a:gd name="connsiteY3" fmla="*/ 655184 h 1364739"/>
                  <a:gd name="connsiteX4" fmla="*/ 309203 w 571820"/>
                  <a:gd name="connsiteY4" fmla="*/ 1289197 h 1364739"/>
                  <a:gd name="connsiteX5" fmla="*/ 289403 w 571820"/>
                  <a:gd name="connsiteY5" fmla="*/ 1307193 h 1364739"/>
                  <a:gd name="connsiteX6" fmla="*/ 177485 w 571820"/>
                  <a:gd name="connsiteY6" fmla="*/ 1364739 h 1364739"/>
                  <a:gd name="connsiteX7" fmla="*/ 262617 w 571820"/>
                  <a:gd name="connsiteY7" fmla="*/ 1289197 h 1364739"/>
                  <a:gd name="connsiteX8" fmla="*/ 0 w 571820"/>
                  <a:gd name="connsiteY8" fmla="*/ 655183 h 1364739"/>
                  <a:gd name="connsiteX9" fmla="*/ 262617 w 571820"/>
                  <a:gd name="connsiteY9" fmla="*/ 21170 h 1364739"/>
                  <a:gd name="connsiteX0" fmla="*/ 262617 w 571820"/>
                  <a:gd name="connsiteY0" fmla="*/ 21170 h 1364739"/>
                  <a:gd name="connsiteX1" fmla="*/ 285910 w 571820"/>
                  <a:gd name="connsiteY1" fmla="*/ 0 h 1364739"/>
                  <a:gd name="connsiteX2" fmla="*/ 309203 w 571820"/>
                  <a:gd name="connsiteY2" fmla="*/ 21170 h 1364739"/>
                  <a:gd name="connsiteX3" fmla="*/ 571820 w 571820"/>
                  <a:gd name="connsiteY3" fmla="*/ 655184 h 1364739"/>
                  <a:gd name="connsiteX4" fmla="*/ 309203 w 571820"/>
                  <a:gd name="connsiteY4" fmla="*/ 1289197 h 1364739"/>
                  <a:gd name="connsiteX5" fmla="*/ 285832 w 571820"/>
                  <a:gd name="connsiteY5" fmla="*/ 1311956 h 1364739"/>
                  <a:gd name="connsiteX6" fmla="*/ 177485 w 571820"/>
                  <a:gd name="connsiteY6" fmla="*/ 1364739 h 1364739"/>
                  <a:gd name="connsiteX7" fmla="*/ 262617 w 571820"/>
                  <a:gd name="connsiteY7" fmla="*/ 1289197 h 1364739"/>
                  <a:gd name="connsiteX8" fmla="*/ 0 w 571820"/>
                  <a:gd name="connsiteY8" fmla="*/ 655183 h 1364739"/>
                  <a:gd name="connsiteX9" fmla="*/ 262617 w 571820"/>
                  <a:gd name="connsiteY9" fmla="*/ 21170 h 1364739"/>
                  <a:gd name="connsiteX0" fmla="*/ 262617 w 571820"/>
                  <a:gd name="connsiteY0" fmla="*/ 21170 h 1311956"/>
                  <a:gd name="connsiteX1" fmla="*/ 285910 w 571820"/>
                  <a:gd name="connsiteY1" fmla="*/ 0 h 1311956"/>
                  <a:gd name="connsiteX2" fmla="*/ 309203 w 571820"/>
                  <a:gd name="connsiteY2" fmla="*/ 21170 h 1311956"/>
                  <a:gd name="connsiteX3" fmla="*/ 571820 w 571820"/>
                  <a:gd name="connsiteY3" fmla="*/ 655184 h 1311956"/>
                  <a:gd name="connsiteX4" fmla="*/ 309203 w 571820"/>
                  <a:gd name="connsiteY4" fmla="*/ 1289197 h 1311956"/>
                  <a:gd name="connsiteX5" fmla="*/ 285832 w 571820"/>
                  <a:gd name="connsiteY5" fmla="*/ 1311956 h 1311956"/>
                  <a:gd name="connsiteX6" fmla="*/ 262617 w 571820"/>
                  <a:gd name="connsiteY6" fmla="*/ 1289197 h 1311956"/>
                  <a:gd name="connsiteX7" fmla="*/ 0 w 571820"/>
                  <a:gd name="connsiteY7" fmla="*/ 655183 h 1311956"/>
                  <a:gd name="connsiteX8" fmla="*/ 262617 w 571820"/>
                  <a:gd name="connsiteY8" fmla="*/ 21170 h 13119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571820" h="1311956">
                    <a:moveTo>
                      <a:pt x="262617" y="21170"/>
                    </a:moveTo>
                    <a:lnTo>
                      <a:pt x="285910" y="0"/>
                    </a:lnTo>
                    <a:lnTo>
                      <a:pt x="309203" y="21170"/>
                    </a:lnTo>
                    <a:cubicBezTo>
                      <a:pt x="471461" y="183428"/>
                      <a:pt x="571820" y="407586"/>
                      <a:pt x="571820" y="655184"/>
                    </a:cubicBezTo>
                    <a:cubicBezTo>
                      <a:pt x="571820" y="902781"/>
                      <a:pt x="471461" y="1126939"/>
                      <a:pt x="309203" y="1289197"/>
                    </a:cubicBezTo>
                    <a:lnTo>
                      <a:pt x="285832" y="1311956"/>
                    </a:lnTo>
                    <a:lnTo>
                      <a:pt x="262617" y="1289197"/>
                    </a:lnTo>
                    <a:cubicBezTo>
                      <a:pt x="100359" y="1126938"/>
                      <a:pt x="0" y="902781"/>
                      <a:pt x="0" y="655183"/>
                    </a:cubicBezTo>
                    <a:cubicBezTo>
                      <a:pt x="0" y="407586"/>
                      <a:pt x="100359" y="183428"/>
                      <a:pt x="262617" y="21170"/>
                    </a:cubicBezTo>
                    <a:close/>
                  </a:path>
                </a:pathLst>
              </a:custGeom>
              <a:no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104" name="Straight Connector 103">
                <a:extLst>
                  <a:ext uri="{FF2B5EF4-FFF2-40B4-BE49-F238E27FC236}">
                    <a16:creationId xmlns:a16="http://schemas.microsoft.com/office/drawing/2014/main" id="{DBFDB5FE-621F-4885-8FE3-F32C80AB0D6F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>
                <a:cxnSpLocks/>
              </p:cNvCxn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>
                <a:off x="8768695" y="4330454"/>
                <a:ext cx="0" cy="162000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00" name="Group 99">
              <a:extLst>
                <a:ext uri="{FF2B5EF4-FFF2-40B4-BE49-F238E27FC236}">
                  <a16:creationId xmlns:a16="http://schemas.microsoft.com/office/drawing/2014/main" id="{43C986CB-6F99-49CC-B770-5C631F665D0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 rot="8100000" flipH="1">
              <a:off x="11104707" y="427549"/>
              <a:ext cx="464739" cy="900000"/>
              <a:chOff x="4511184" y="2651374"/>
              <a:chExt cx="464739" cy="900000"/>
            </a:xfrm>
          </p:grpSpPr>
          <p:sp>
            <p:nvSpPr>
              <p:cNvPr id="101" name="Freeform: Shape 100">
                <a:extLst>
                  <a:ext uri="{FF2B5EF4-FFF2-40B4-BE49-F238E27FC236}">
                    <a16:creationId xmlns:a16="http://schemas.microsoft.com/office/drawing/2014/main" id="{AECC4036-7099-49F0-A624-8E4B788490F1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 rot="2700000" flipH="1" flipV="1">
                <a:off x="4511184" y="2990814"/>
                <a:ext cx="464739" cy="464739"/>
              </a:xfrm>
              <a:custGeom>
                <a:avLst/>
                <a:gdLst>
                  <a:gd name="connsiteX0" fmla="*/ 464132 w 464739"/>
                  <a:gd name="connsiteY0" fmla="*/ 463881 h 464739"/>
                  <a:gd name="connsiteX1" fmla="*/ 463891 w 464739"/>
                  <a:gd name="connsiteY1" fmla="*/ 463892 h 464739"/>
                  <a:gd name="connsiteX2" fmla="*/ 463880 w 464739"/>
                  <a:gd name="connsiteY2" fmla="*/ 464132 h 464739"/>
                  <a:gd name="connsiteX3" fmla="*/ 463651 w 464739"/>
                  <a:gd name="connsiteY3" fmla="*/ 463904 h 464739"/>
                  <a:gd name="connsiteX4" fmla="*/ 446142 w 464739"/>
                  <a:gd name="connsiteY4" fmla="*/ 464739 h 464739"/>
                  <a:gd name="connsiteX5" fmla="*/ 130673 w 464739"/>
                  <a:gd name="connsiteY5" fmla="*/ 334067 h 464739"/>
                  <a:gd name="connsiteX6" fmla="*/ 0 w 464739"/>
                  <a:gd name="connsiteY6" fmla="*/ 18597 h 464739"/>
                  <a:gd name="connsiteX7" fmla="*/ 836 w 464739"/>
                  <a:gd name="connsiteY7" fmla="*/ 1089 h 464739"/>
                  <a:gd name="connsiteX8" fmla="*/ 607 w 464739"/>
                  <a:gd name="connsiteY8" fmla="*/ 859 h 464739"/>
                  <a:gd name="connsiteX9" fmla="*/ 848 w 464739"/>
                  <a:gd name="connsiteY9" fmla="*/ 848 h 464739"/>
                  <a:gd name="connsiteX10" fmla="*/ 859 w 464739"/>
                  <a:gd name="connsiteY10" fmla="*/ 607 h 464739"/>
                  <a:gd name="connsiteX11" fmla="*/ 1089 w 464739"/>
                  <a:gd name="connsiteY11" fmla="*/ 836 h 464739"/>
                  <a:gd name="connsiteX12" fmla="*/ 18597 w 464739"/>
                  <a:gd name="connsiteY12" fmla="*/ 0 h 464739"/>
                  <a:gd name="connsiteX13" fmla="*/ 334067 w 464739"/>
                  <a:gd name="connsiteY13" fmla="*/ 130672 h 464739"/>
                  <a:gd name="connsiteX14" fmla="*/ 464739 w 464739"/>
                  <a:gd name="connsiteY14" fmla="*/ 446142 h 464739"/>
                  <a:gd name="connsiteX15" fmla="*/ 463903 w 464739"/>
                  <a:gd name="connsiteY15" fmla="*/ 463652 h 46473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</a:cxnLst>
                <a:rect l="l" t="t" r="r" b="b"/>
                <a:pathLst>
                  <a:path w="464739" h="464739">
                    <a:moveTo>
                      <a:pt x="464132" y="463881"/>
                    </a:moveTo>
                    <a:lnTo>
                      <a:pt x="463891" y="463892"/>
                    </a:lnTo>
                    <a:lnTo>
                      <a:pt x="463880" y="464132"/>
                    </a:lnTo>
                    <a:lnTo>
                      <a:pt x="463651" y="463904"/>
                    </a:lnTo>
                    <a:lnTo>
                      <a:pt x="446142" y="464739"/>
                    </a:lnTo>
                    <a:cubicBezTo>
                      <a:pt x="331965" y="464739"/>
                      <a:pt x="217787" y="421182"/>
                      <a:pt x="130673" y="334067"/>
                    </a:cubicBezTo>
                    <a:cubicBezTo>
                      <a:pt x="43558" y="246953"/>
                      <a:pt x="1" y="132775"/>
                      <a:pt x="0" y="18597"/>
                    </a:cubicBezTo>
                    <a:lnTo>
                      <a:pt x="836" y="1089"/>
                    </a:lnTo>
                    <a:lnTo>
                      <a:pt x="607" y="859"/>
                    </a:lnTo>
                    <a:lnTo>
                      <a:pt x="848" y="848"/>
                    </a:lnTo>
                    <a:lnTo>
                      <a:pt x="859" y="607"/>
                    </a:lnTo>
                    <a:lnTo>
                      <a:pt x="1089" y="836"/>
                    </a:lnTo>
                    <a:lnTo>
                      <a:pt x="18597" y="0"/>
                    </a:lnTo>
                    <a:cubicBezTo>
                      <a:pt x="132775" y="0"/>
                      <a:pt x="246952" y="43557"/>
                      <a:pt x="334067" y="130672"/>
                    </a:cubicBezTo>
                    <a:cubicBezTo>
                      <a:pt x="421182" y="217787"/>
                      <a:pt x="464739" y="331964"/>
                      <a:pt x="464739" y="446142"/>
                    </a:cubicBezTo>
                    <a:lnTo>
                      <a:pt x="463903" y="463652"/>
                    </a:lnTo>
                    <a:close/>
                  </a:path>
                </a:pathLst>
              </a:custGeom>
              <a:no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102" name="Straight Connector 101">
                <a:extLst>
                  <a:ext uri="{FF2B5EF4-FFF2-40B4-BE49-F238E27FC236}">
                    <a16:creationId xmlns:a16="http://schemas.microsoft.com/office/drawing/2014/main" id="{2D9D2BC0-F00D-4508-B62B-4150C07B95D3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>
                <a:cxnSpLocks/>
              </p:cNvCxn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flipV="1">
                <a:off x="4743982" y="2651374"/>
                <a:ext cx="0" cy="90000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</p:spTree>
    <p:extLst>
      <p:ext uri="{BB962C8B-B14F-4D97-AF65-F5344CB8AC3E}">
        <p14:creationId xmlns:p14="http://schemas.microsoft.com/office/powerpoint/2010/main" val="3541285590"/>
      </p:ext>
    </p:extLst>
  </p:cSld>
  <p:clrMapOvr>
    <a:masterClrMapping/>
  </p:clrMapOvr>
</p:sld>
</file>

<file path=ppt/theme/theme1.xml><?xml version="1.0" encoding="utf-8"?>
<a:theme xmlns:a="http://schemas.openxmlformats.org/drawingml/2006/main" name="LeafVTI">
  <a:themeElements>
    <a:clrScheme name="AnalogousFromDarkSeedLeftStep">
      <a:dk1>
        <a:srgbClr val="000000"/>
      </a:dk1>
      <a:lt1>
        <a:srgbClr val="FFFFFF"/>
      </a:lt1>
      <a:dk2>
        <a:srgbClr val="1D2A34"/>
      </a:dk2>
      <a:lt2>
        <a:srgbClr val="E2E8E2"/>
      </a:lt2>
      <a:accent1>
        <a:srgbClr val="C34DBA"/>
      </a:accent1>
      <a:accent2>
        <a:srgbClr val="893BB1"/>
      </a:accent2>
      <a:accent3>
        <a:srgbClr val="694DC3"/>
      </a:accent3>
      <a:accent4>
        <a:srgbClr val="3B50B1"/>
      </a:accent4>
      <a:accent5>
        <a:srgbClr val="4D93C3"/>
      </a:accent5>
      <a:accent6>
        <a:srgbClr val="3BB1B0"/>
      </a:accent6>
      <a:hlink>
        <a:srgbClr val="3F75BF"/>
      </a:hlink>
      <a:folHlink>
        <a:srgbClr val="7F7F7F"/>
      </a:folHlink>
    </a:clrScheme>
    <a:fontScheme name="Leaf">
      <a:majorFont>
        <a:latin typeface="Rockwell Nova Light"/>
        <a:ea typeface=""/>
        <a:cs typeface=""/>
      </a:majorFont>
      <a:minorFont>
        <a:latin typeface="Avenir Next LT Pro Light"/>
        <a:ea typeface=""/>
        <a:cs typeface=""/>
      </a:minorFont>
    </a:fontScheme>
    <a:fmtScheme name="Subtle Solids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5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2700" h="25400" prst="coolSlan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LeafVTI" id="{AD13D32C-3873-4EF1-A28C-5D0E64FF0913}" vid="{0D2E0FD0-9C17-4337-BD21-33917FC300A9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4415E8F4B35A04CB5D92736A1574110" ma:contentTypeVersion="12" ma:contentTypeDescription="Create a new document." ma:contentTypeScope="" ma:versionID="28fb5482c68460a17361afbb22101408">
  <xsd:schema xmlns:xsd="http://www.w3.org/2001/XMLSchema" xmlns:xs="http://www.w3.org/2001/XMLSchema" xmlns:p="http://schemas.microsoft.com/office/2006/metadata/properties" xmlns:ns2="2f1b26f6-7691-4ab4-a457-b49516d0f036" xmlns:ns3="11911484-a9ac-4f3c-900d-41e99c12edf0" targetNamespace="http://schemas.microsoft.com/office/2006/metadata/properties" ma:root="true" ma:fieldsID="8cd6f30bd5f89bb896aa9d005f2258aa" ns2:_="" ns3:_="">
    <xsd:import namespace="2f1b26f6-7691-4ab4-a457-b49516d0f036"/>
    <xsd:import namespace="11911484-a9ac-4f3c-900d-41e99c12edf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AutoKeyPoints" minOccurs="0"/>
                <xsd:element ref="ns2:MediaServiceKeyPoint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f1b26f6-7691-4ab4-a457-b49516d0f03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AutoTags" ma:index="11" nillable="true" ma:displayName="MediaServiceAutoTags" ma:description="" ma:internalName="MediaServiceAutoTags" ma:readOnly="true">
      <xsd:simpleType>
        <xsd:restriction base="dms:Text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1911484-a9ac-4f3c-900d-41e99c12edf0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F32E3029-EE9E-4643-BBA5-C7682D3B6DD5}"/>
</file>

<file path=customXml/itemProps2.xml><?xml version="1.0" encoding="utf-8"?>
<ds:datastoreItem xmlns:ds="http://schemas.openxmlformats.org/officeDocument/2006/customXml" ds:itemID="{073A9E22-6869-4FDB-BD9F-2DFC6A82E4B0}"/>
</file>

<file path=customXml/itemProps3.xml><?xml version="1.0" encoding="utf-8"?>
<ds:datastoreItem xmlns:ds="http://schemas.openxmlformats.org/officeDocument/2006/customXml" ds:itemID="{F453ABE9-5E3C-4F58-9192-EDC001AFB5AF}"/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45</Words>
  <Application>Microsoft Office PowerPoint</Application>
  <PresentationFormat>Widescreen</PresentationFormat>
  <Paragraphs>5</Paragraphs>
  <Slides>9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5" baseType="lpstr">
      <vt:lpstr>Arial</vt:lpstr>
      <vt:lpstr>Avenir Next LT Pro Light</vt:lpstr>
      <vt:lpstr>Bell MT</vt:lpstr>
      <vt:lpstr>Rockwell Nova Light</vt:lpstr>
      <vt:lpstr>Wingdings</vt:lpstr>
      <vt:lpstr>LeafVTI</vt:lpstr>
      <vt:lpstr>Tuesday 26th January 2021</vt:lpstr>
      <vt:lpstr>Today’s Work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Tuesday 26th January 2021</dc:title>
  <dc:creator>Tracy Smith</dc:creator>
  <cp:lastModifiedBy>Tracy Smith</cp:lastModifiedBy>
  <cp:revision>1</cp:revision>
  <dcterms:created xsi:type="dcterms:W3CDTF">2021-01-19T18:43:04Z</dcterms:created>
  <dcterms:modified xsi:type="dcterms:W3CDTF">2021-01-19T18:47:26Z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0x01010004415E8F4B35A04CB5D92736A1574110</vt:lpwstr>
  </property>
</Properties>
</file>