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331" r:id="rId2"/>
    <p:sldId id="332" r:id="rId3"/>
    <p:sldId id="334" r:id="rId4"/>
    <p:sldId id="335" r:id="rId5"/>
    <p:sldId id="336" r:id="rId6"/>
    <p:sldId id="337" r:id="rId7"/>
    <p:sldId id="338" r:id="rId8"/>
    <p:sldId id="33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>
      <p:cViewPr varScale="1">
        <p:scale>
          <a:sx n="76" d="100"/>
          <a:sy n="76" d="100"/>
        </p:scale>
        <p:origin x="174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4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68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170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90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7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1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4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Calibri Light" panose="020F0302020204030204" pitchFamily="34" charset="0"/>
              </a:rPr>
              <a:t>Monday 25 January </a:t>
            </a:r>
            <a:r>
              <a:rPr lang="en-GB" b="1" u="sng" dirty="0">
                <a:latin typeface="Calibri Light" panose="020F0302020204030204" pitchFamily="34" charset="0"/>
              </a:rPr>
              <a:t>2021   </a:t>
            </a:r>
            <a:r>
              <a:rPr lang="en-GB" b="1" u="sng" dirty="0" smtClean="0">
                <a:latin typeface="Calibri Light" panose="020F0302020204030204" pitchFamily="34" charset="0"/>
              </a:rPr>
              <a:t/>
            </a:r>
            <a:br>
              <a:rPr lang="en-GB" b="1" u="sng" dirty="0" smtClean="0">
                <a:latin typeface="Calibri Light" panose="020F0302020204030204" pitchFamily="34" charset="0"/>
              </a:rPr>
            </a:br>
            <a:r>
              <a:rPr lang="en-GB" b="1" u="sng" dirty="0" smtClean="0">
                <a:latin typeface="Calibri Light" panose="020F0302020204030204" pitchFamily="34" charset="0"/>
              </a:rPr>
              <a:t>LI:  To count accurately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98300" y="2179612"/>
            <a:ext cx="4966250" cy="277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652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8750" y="820348"/>
            <a:ext cx="8318642" cy="3967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481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4294967295"/>
          </p:nvPr>
        </p:nvSpPr>
        <p:spPr>
          <a:xfrm>
            <a:off x="70104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rPr lang="en-GB" dirty="0" smtClean="0"/>
              <a:t>You do not have to shade in the numbers – just count carefully.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402" y="101600"/>
            <a:ext cx="52599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337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510" y="0"/>
            <a:ext cx="92357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511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8740" y="0"/>
            <a:ext cx="60065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597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525" y="471584"/>
            <a:ext cx="3474504" cy="5395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613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4525" y="794931"/>
            <a:ext cx="6395928" cy="395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969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6999" y="1867707"/>
            <a:ext cx="5667227" cy="302179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What does each symbol mean?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20585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3784CC2-8244-458C-9710-891D450C5263}"/>
</file>

<file path=customXml/itemProps2.xml><?xml version="1.0" encoding="utf-8"?>
<ds:datastoreItem xmlns:ds="http://schemas.openxmlformats.org/officeDocument/2006/customXml" ds:itemID="{1BD98F9B-D390-4CBB-A1D4-FF9E39584558}"/>
</file>

<file path=customXml/itemProps3.xml><?xml version="1.0" encoding="utf-8"?>
<ds:datastoreItem xmlns:ds="http://schemas.openxmlformats.org/officeDocument/2006/customXml" ds:itemID="{FFD77FD5-B97D-43D0-B7A2-C6B14805489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5018</TotalTime>
  <Words>24</Words>
  <Application>Microsoft Office PowerPoint</Application>
  <PresentationFormat>Widescreen</PresentationFormat>
  <Paragraphs>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Monday 25 January 2021    LI:  To count accurately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does each symbol mean?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 September 2017   18/9/17</dc:title>
  <dc:creator>P Goddin</dc:creator>
  <cp:lastModifiedBy>Penny Goddin</cp:lastModifiedBy>
  <cp:revision>323</cp:revision>
  <dcterms:created xsi:type="dcterms:W3CDTF">2017-09-14T14:43:01Z</dcterms:created>
  <dcterms:modified xsi:type="dcterms:W3CDTF">2021-01-21T14:36:07Z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