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22" r:id="rId2"/>
    <p:sldId id="323" r:id="rId3"/>
    <p:sldId id="324" r:id="rId4"/>
    <p:sldId id="325" r:id="rId5"/>
    <p:sldId id="326" r:id="rId6"/>
    <p:sldId id="327" r:id="rId7"/>
    <p:sldId id="328" r:id="rId8"/>
    <p:sldId id="32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u="sng" dirty="0" smtClean="0"/>
              <a:t>Thursday </a:t>
            </a:r>
            <a:r>
              <a:rPr lang="en-GB" b="1" u="sng" dirty="0" smtClean="0"/>
              <a:t>28 </a:t>
            </a:r>
            <a:r>
              <a:rPr lang="en-GB" b="1" u="sng" dirty="0" smtClean="0"/>
              <a:t>January 2021</a:t>
            </a:r>
            <a:r>
              <a:rPr lang="en-GB" b="1" u="sng" dirty="0"/>
              <a:t/>
            </a:r>
            <a:br>
              <a:rPr lang="en-GB" b="1" u="sng" dirty="0"/>
            </a:br>
            <a:r>
              <a:rPr lang="en-GB" b="1" u="sng" dirty="0" smtClean="0"/>
              <a:t>LI:  </a:t>
            </a:r>
            <a:r>
              <a:rPr lang="en-GB" b="1" u="sng" dirty="0" smtClean="0"/>
              <a:t>To learn the 8 times table</a:t>
            </a:r>
            <a:endParaRPr lang="en-GB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099" y="1944234"/>
            <a:ext cx="9356401" cy="3350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8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675" y="1156404"/>
            <a:ext cx="8186850" cy="208139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…… x 7 = 56</a:t>
            </a:r>
          </a:p>
          <a:p>
            <a:r>
              <a:rPr lang="en-GB" dirty="0" smtClean="0"/>
              <a:t>7 sections what will you put in each?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7477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950" y="794905"/>
            <a:ext cx="7017300" cy="341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352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574" y="1372321"/>
            <a:ext cx="7082803" cy="262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32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449" y="941002"/>
            <a:ext cx="3021605" cy="391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082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740" y="0"/>
            <a:ext cx="5674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66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9806" y="0"/>
            <a:ext cx="27577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539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8 times table</a:t>
            </a:r>
            <a:br>
              <a:rPr lang="en-GB" b="1" dirty="0" smtClean="0"/>
            </a:br>
            <a:r>
              <a:rPr lang="en-GB" b="1" dirty="0" smtClean="0"/>
              <a:t>Try to count in 8s </a:t>
            </a:r>
            <a:r>
              <a:rPr lang="en-GB" b="1" smtClean="0"/>
              <a:t>Answer as many as you can.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1 x 8</a:t>
            </a:r>
            <a:r>
              <a:rPr lang="en-GB" dirty="0"/>
              <a:t> </a:t>
            </a:r>
            <a:r>
              <a:rPr lang="en-GB" dirty="0" smtClean="0"/>
              <a:t>= </a:t>
            </a:r>
          </a:p>
          <a:p>
            <a:pPr marL="0" indent="0">
              <a:buNone/>
            </a:pPr>
            <a:r>
              <a:rPr lang="en-GB" dirty="0" smtClean="0"/>
              <a:t>2 x 8 = </a:t>
            </a:r>
          </a:p>
          <a:p>
            <a:pPr marL="0" indent="0">
              <a:buNone/>
            </a:pPr>
            <a:r>
              <a:rPr lang="en-GB" dirty="0" smtClean="0"/>
              <a:t>3 x 8 = </a:t>
            </a:r>
          </a:p>
          <a:p>
            <a:pPr marL="0" indent="0">
              <a:buNone/>
            </a:pPr>
            <a:r>
              <a:rPr lang="en-GB" dirty="0" smtClean="0"/>
              <a:t>4 x 8 =</a:t>
            </a:r>
          </a:p>
          <a:p>
            <a:pPr marL="0" indent="0">
              <a:buNone/>
            </a:pPr>
            <a:r>
              <a:rPr lang="en-GB" dirty="0" smtClean="0"/>
              <a:t>5 x 8 =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6 x 8 =</a:t>
            </a:r>
          </a:p>
          <a:p>
            <a:pPr marL="0" indent="0">
              <a:buNone/>
            </a:pPr>
            <a:r>
              <a:rPr lang="en-GB" dirty="0" smtClean="0"/>
              <a:t>7 x 8 = </a:t>
            </a:r>
          </a:p>
          <a:p>
            <a:pPr marL="0" indent="0">
              <a:buNone/>
            </a:pPr>
            <a:r>
              <a:rPr lang="en-GB" dirty="0" smtClean="0"/>
              <a:t>8 x 8 =</a:t>
            </a:r>
          </a:p>
          <a:p>
            <a:pPr marL="0" indent="0">
              <a:buNone/>
            </a:pPr>
            <a:r>
              <a:rPr lang="en-GB" dirty="0" smtClean="0"/>
              <a:t>9 x 8 =</a:t>
            </a:r>
          </a:p>
          <a:p>
            <a:pPr marL="0" indent="0">
              <a:buNone/>
            </a:pPr>
            <a:r>
              <a:rPr lang="en-GB" dirty="0" smtClean="0"/>
              <a:t>10 x 8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3453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56F4A12-7D37-45AC-8E57-8EB1136677BA}"/>
</file>

<file path=customXml/itemProps2.xml><?xml version="1.0" encoding="utf-8"?>
<ds:datastoreItem xmlns:ds="http://schemas.openxmlformats.org/officeDocument/2006/customXml" ds:itemID="{E4054DFC-5B18-4C62-9F4C-CF19B3B4B110}"/>
</file>

<file path=customXml/itemProps3.xml><?xml version="1.0" encoding="utf-8"?>
<ds:datastoreItem xmlns:ds="http://schemas.openxmlformats.org/officeDocument/2006/customXml" ds:itemID="{580BDADF-452D-4220-89F0-8EF9189F003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5012</TotalTime>
  <Words>60</Words>
  <Application>Microsoft Office PowerPoint</Application>
  <PresentationFormat>Widescreen</PresentationFormat>
  <Paragraphs>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Thursday 28 January 2021 LI:  To learn the 8 times table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8 times table Try to count in 8s Answer as many as you can.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320</cp:revision>
  <dcterms:created xsi:type="dcterms:W3CDTF">2017-09-14T14:43:01Z</dcterms:created>
  <dcterms:modified xsi:type="dcterms:W3CDTF">2021-01-21T15:12:40Z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