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9" r:id="rId6"/>
    <p:sldId id="257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1767BE-484B-4EDF-9617-BCB641B22945}" v="3" dt="2021-01-07T20:25:51.4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milla Simpson" userId="246503b5-2d01-4e14-a18d-f8afde136274" providerId="ADAL" clId="{0D1767BE-484B-4EDF-9617-BCB641B22945}"/>
    <pc:docChg chg="undo redo custSel addSld delSld modSld sldOrd">
      <pc:chgData name="Camilla Simpson" userId="246503b5-2d01-4e14-a18d-f8afde136274" providerId="ADAL" clId="{0D1767BE-484B-4EDF-9617-BCB641B22945}" dt="2021-01-07T20:43:33.502" v="1411" actId="20577"/>
      <pc:docMkLst>
        <pc:docMk/>
      </pc:docMkLst>
      <pc:sldChg chg="addSp modSp new mod ord modClrScheme chgLayout">
        <pc:chgData name="Camilla Simpson" userId="246503b5-2d01-4e14-a18d-f8afde136274" providerId="ADAL" clId="{0D1767BE-484B-4EDF-9617-BCB641B22945}" dt="2021-01-07T20:26:21.958" v="77" actId="14100"/>
        <pc:sldMkLst>
          <pc:docMk/>
          <pc:sldMk cId="826088896" sldId="258"/>
        </pc:sldMkLst>
        <pc:spChg chg="add mod">
          <ac:chgData name="Camilla Simpson" userId="246503b5-2d01-4e14-a18d-f8afde136274" providerId="ADAL" clId="{0D1767BE-484B-4EDF-9617-BCB641B22945}" dt="2021-01-07T20:26:21.958" v="77" actId="14100"/>
          <ac:spMkLst>
            <pc:docMk/>
            <pc:sldMk cId="826088896" sldId="258"/>
            <ac:spMk id="2" creationId="{8F141A8F-CC0C-4FF2-8AF9-D37914626351}"/>
          </ac:spMkLst>
        </pc:spChg>
        <pc:spChg chg="add mod">
          <ac:chgData name="Camilla Simpson" userId="246503b5-2d01-4e14-a18d-f8afde136274" providerId="ADAL" clId="{0D1767BE-484B-4EDF-9617-BCB641B22945}" dt="2021-01-07T20:24:48.617" v="64" actId="255"/>
          <ac:spMkLst>
            <pc:docMk/>
            <pc:sldMk cId="826088896" sldId="258"/>
            <ac:spMk id="3" creationId="{794918C9-23D7-4BEE-8E3A-69C14A6A614F}"/>
          </ac:spMkLst>
        </pc:spChg>
        <pc:spChg chg="add mod">
          <ac:chgData name="Camilla Simpson" userId="246503b5-2d01-4e14-a18d-f8afde136274" providerId="ADAL" clId="{0D1767BE-484B-4EDF-9617-BCB641B22945}" dt="2021-01-07T20:24:54.975" v="65" actId="1076"/>
          <ac:spMkLst>
            <pc:docMk/>
            <pc:sldMk cId="826088896" sldId="258"/>
            <ac:spMk id="4" creationId="{3E6D8785-B73C-4802-89ED-3689A01B693B}"/>
          </ac:spMkLst>
        </pc:spChg>
        <pc:picChg chg="add mod">
          <ac:chgData name="Camilla Simpson" userId="246503b5-2d01-4e14-a18d-f8afde136274" providerId="ADAL" clId="{0D1767BE-484B-4EDF-9617-BCB641B22945}" dt="2021-01-07T20:25:39.701" v="69" actId="1076"/>
          <ac:picMkLst>
            <pc:docMk/>
            <pc:sldMk cId="826088896" sldId="258"/>
            <ac:picMk id="5" creationId="{A728AF26-5A4E-448B-A01A-60C880788F8C}"/>
          </ac:picMkLst>
        </pc:picChg>
        <pc:picChg chg="add mod">
          <ac:chgData name="Camilla Simpson" userId="246503b5-2d01-4e14-a18d-f8afde136274" providerId="ADAL" clId="{0D1767BE-484B-4EDF-9617-BCB641B22945}" dt="2021-01-07T20:26:00.863" v="73" actId="14100"/>
          <ac:picMkLst>
            <pc:docMk/>
            <pc:sldMk cId="826088896" sldId="258"/>
            <ac:picMk id="6" creationId="{21F25715-7461-4A41-8664-A314279E479B}"/>
          </ac:picMkLst>
        </pc:picChg>
      </pc:sldChg>
      <pc:sldChg chg="modSp new mod">
        <pc:chgData name="Camilla Simpson" userId="246503b5-2d01-4e14-a18d-f8afde136274" providerId="ADAL" clId="{0D1767BE-484B-4EDF-9617-BCB641B22945}" dt="2021-01-07T20:29:17.589" v="466" actId="20577"/>
        <pc:sldMkLst>
          <pc:docMk/>
          <pc:sldMk cId="1184526568" sldId="259"/>
        </pc:sldMkLst>
        <pc:spChg chg="mod">
          <ac:chgData name="Camilla Simpson" userId="246503b5-2d01-4e14-a18d-f8afde136274" providerId="ADAL" clId="{0D1767BE-484B-4EDF-9617-BCB641B22945}" dt="2021-01-07T20:27:10.854" v="229" actId="20577"/>
          <ac:spMkLst>
            <pc:docMk/>
            <pc:sldMk cId="1184526568" sldId="259"/>
            <ac:spMk id="2" creationId="{CC1D30FE-05C3-40F6-9BFF-0E5159A77E6A}"/>
          </ac:spMkLst>
        </pc:spChg>
        <pc:spChg chg="mod">
          <ac:chgData name="Camilla Simpson" userId="246503b5-2d01-4e14-a18d-f8afde136274" providerId="ADAL" clId="{0D1767BE-484B-4EDF-9617-BCB641B22945}" dt="2021-01-07T20:29:17.589" v="466" actId="20577"/>
          <ac:spMkLst>
            <pc:docMk/>
            <pc:sldMk cId="1184526568" sldId="259"/>
            <ac:spMk id="3" creationId="{539B39F1-3286-4709-9402-44C4CD3C4D2F}"/>
          </ac:spMkLst>
        </pc:spChg>
      </pc:sldChg>
      <pc:sldChg chg="addSp modSp new mod modClrScheme chgLayout">
        <pc:chgData name="Camilla Simpson" userId="246503b5-2d01-4e14-a18d-f8afde136274" providerId="ADAL" clId="{0D1767BE-484B-4EDF-9617-BCB641B22945}" dt="2021-01-07T20:41:02.220" v="980" actId="20577"/>
        <pc:sldMkLst>
          <pc:docMk/>
          <pc:sldMk cId="2587997008" sldId="260"/>
        </pc:sldMkLst>
        <pc:spChg chg="add mod">
          <ac:chgData name="Camilla Simpson" userId="246503b5-2d01-4e14-a18d-f8afde136274" providerId="ADAL" clId="{0D1767BE-484B-4EDF-9617-BCB641B22945}" dt="2021-01-07T20:40:22.915" v="901" actId="20577"/>
          <ac:spMkLst>
            <pc:docMk/>
            <pc:sldMk cId="2587997008" sldId="260"/>
            <ac:spMk id="2" creationId="{CEC7F61B-8931-4235-B911-08C11F769FC9}"/>
          </ac:spMkLst>
        </pc:spChg>
        <pc:spChg chg="add mod">
          <ac:chgData name="Camilla Simpson" userId="246503b5-2d01-4e14-a18d-f8afde136274" providerId="ADAL" clId="{0D1767BE-484B-4EDF-9617-BCB641B22945}" dt="2021-01-07T20:41:02.220" v="980" actId="20577"/>
          <ac:spMkLst>
            <pc:docMk/>
            <pc:sldMk cId="2587997008" sldId="260"/>
            <ac:spMk id="3" creationId="{650B0464-7126-4DC0-9E61-BE2B5AD619F1}"/>
          </ac:spMkLst>
        </pc:spChg>
      </pc:sldChg>
      <pc:sldChg chg="new del">
        <pc:chgData name="Camilla Simpson" userId="246503b5-2d01-4e14-a18d-f8afde136274" providerId="ADAL" clId="{0D1767BE-484B-4EDF-9617-BCB641B22945}" dt="2021-01-07T20:29:33.822" v="471" actId="47"/>
        <pc:sldMkLst>
          <pc:docMk/>
          <pc:sldMk cId="477321206" sldId="261"/>
        </pc:sldMkLst>
      </pc:sldChg>
      <pc:sldChg chg="modSp new mod">
        <pc:chgData name="Camilla Simpson" userId="246503b5-2d01-4e14-a18d-f8afde136274" providerId="ADAL" clId="{0D1767BE-484B-4EDF-9617-BCB641B22945}" dt="2021-01-07T20:43:33.502" v="1411" actId="20577"/>
        <pc:sldMkLst>
          <pc:docMk/>
          <pc:sldMk cId="699180280" sldId="261"/>
        </pc:sldMkLst>
        <pc:spChg chg="mod">
          <ac:chgData name="Camilla Simpson" userId="246503b5-2d01-4e14-a18d-f8afde136274" providerId="ADAL" clId="{0D1767BE-484B-4EDF-9617-BCB641B22945}" dt="2021-01-07T20:42:57.877" v="1278" actId="113"/>
          <ac:spMkLst>
            <pc:docMk/>
            <pc:sldMk cId="699180280" sldId="261"/>
            <ac:spMk id="2" creationId="{432F1DE4-FEF4-4AE7-B08C-C263A0D6B896}"/>
          </ac:spMkLst>
        </pc:spChg>
        <pc:spChg chg="mod">
          <ac:chgData name="Camilla Simpson" userId="246503b5-2d01-4e14-a18d-f8afde136274" providerId="ADAL" clId="{0D1767BE-484B-4EDF-9617-BCB641B22945}" dt="2021-01-07T20:43:33.502" v="1411" actId="20577"/>
          <ac:spMkLst>
            <pc:docMk/>
            <pc:sldMk cId="699180280" sldId="261"/>
            <ac:spMk id="3" creationId="{10F6171E-3B6D-4144-87B4-91F9FCB45A0E}"/>
          </ac:spMkLst>
        </pc:spChg>
      </pc:sldChg>
      <pc:sldChg chg="new del">
        <pc:chgData name="Camilla Simpson" userId="246503b5-2d01-4e14-a18d-f8afde136274" providerId="ADAL" clId="{0D1767BE-484B-4EDF-9617-BCB641B22945}" dt="2021-01-07T20:29:33.447" v="470" actId="47"/>
        <pc:sldMkLst>
          <pc:docMk/>
          <pc:sldMk cId="2660133279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B4990-4964-4EEC-82C8-42900CC81A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E436DE-9060-4BA0-A39E-E9605BB09A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724E5-A96D-4078-9A6F-D92A00651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0152C-78B2-4A87-BEA2-3613D6D6F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0F996-682E-4C10-AA01-618892D8A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064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7C8EB-D9A9-4600-A77C-3068C9E78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E2D39A-5FE0-42B0-8E17-AF253EDAC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0E754-2B86-490C-A2E0-D0BA1592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CA65D6-1777-4126-A81C-EE1D10F01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07D68-5828-4E91-B1A1-9AFE774DE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896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4796C-2FA8-4D83-8DFD-AA2839C7C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8F4E58-E593-4F1E-BFAB-DB1F5D8B3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A1A5D-1FCA-4741-8165-D49516D8B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6E9508-B8CA-4F57-B523-7AC9D2A08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68AC7-575E-4527-B4F1-32526AB7E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440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49161-7014-44E5-8D4F-99BDE1954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E58FF-9904-498B-84C1-B45087B4E1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733A76-97B5-483C-9A1C-E915F2161B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61089C-0B88-44A6-BEE4-4BD583AF6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42E868-CD6D-4E98-86D8-5F093675A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FA2260-8F4D-49A9-B81A-9C3F59787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769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BF1CA-943B-4BC5-8C68-14C9EA1A9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734F8F-3541-437D-B32B-A7B8885670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97A12C-6A37-41CD-8B4C-304B089797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DF688E-93B1-4956-9508-FB97D5DEAF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E49C2D-A186-44F6-AA84-CD40EB4E7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748D4B-E2EB-4360-869A-70403F9E8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041783-EB5A-4894-90EA-33521E605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0BCD3C-AC05-4A87-B280-C82071233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914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CEC03-D7C3-434B-A7D8-139E09AC2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B8FA4E-6254-42BA-9170-1A1492ADF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5E1470-C1DE-48E4-8BD0-B2B0EC577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FC61E0-6461-4669-88B7-826612A0C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859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5A78CD-A37F-499C-B16F-7D3CBFB87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B97672-C477-485A-A0BC-D75A0027D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7DCEED-444F-40E2-8AC5-429912F49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665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2A622-57BC-4935-A04C-B98384490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F1C47-7F3C-4F77-AFB3-B3387B570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27C2C0-3CA3-42E9-9276-0B24F4720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C2D6C9-A4D4-4993-BB9C-41566C3B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8F237B-1878-484F-8319-118D1EC53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9F6305-3C82-48A4-A75E-0222A1B65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291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1D1F-FB43-4ABA-8995-1ADE8CDCA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E90978-92E5-493E-BD42-5C5A9E5539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EE59EE-226F-4A17-B422-EB5D63EF39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89D64-0265-4A0B-B9A4-9870F01FC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B7D92E-D679-4F62-8095-393803EBF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180615-5CA8-405E-97B2-5254C0B1D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270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6A1B1-343E-4A06-9C81-58471A37C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D25FE-93BA-4E50-A122-851CE69DF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11937-84C0-4613-B079-9A04CFF77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8E589-88A1-4019-A64A-44BA2B726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732CF-BD71-45CD-8794-05D369C31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87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986A3D-527C-42D3-B3D1-33AAC416A1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2BD87F-88E4-42F6-A2C8-C5C8CB672B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DC7D0-EB66-4A76-835E-8F24CDE38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0D60A4-3BD3-4C98-BBE9-050544FEE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A7B506-7B0F-403C-BA07-386BEBCBD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392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734D1C-40BE-4471-9BDB-A5B061657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E5F78C-375D-412F-BB8D-1294B50507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9A860-706B-4887-9707-FD1853651B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0358E-D952-4DD1-B119-E8D518DB3EA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C8B201-F956-4629-9CE4-5FA5DB1379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FEF92A-FDB0-4A2A-9F7E-2D1B24B1A1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6B2C7-9B45-43CE-8622-9F9DF3C94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204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41A8F-CC0C-4FF2-8AF9-D37914626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795052" cy="1092614"/>
          </a:xfrm>
        </p:spPr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Spellings this week 8.1.21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918C9-23D7-4BEE-8E3A-69C14A6A61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96517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telegraph </a:t>
            </a:r>
          </a:p>
          <a:p>
            <a:pPr marL="0" indent="0">
              <a:buNone/>
            </a:pPr>
            <a:r>
              <a:rPr lang="en-GB" sz="3600" dirty="0"/>
              <a:t>telegram </a:t>
            </a:r>
          </a:p>
          <a:p>
            <a:pPr marL="0" indent="0">
              <a:buNone/>
            </a:pPr>
            <a:r>
              <a:rPr lang="en-GB" sz="3600" dirty="0"/>
              <a:t>telephoto</a:t>
            </a:r>
          </a:p>
          <a:p>
            <a:pPr marL="0" indent="0">
              <a:buNone/>
            </a:pPr>
            <a:r>
              <a:rPr lang="en-GB" sz="3600" dirty="0"/>
              <a:t>telescope </a:t>
            </a:r>
          </a:p>
          <a:p>
            <a:pPr marL="0" indent="0">
              <a:buNone/>
            </a:pPr>
            <a:r>
              <a:rPr lang="en-GB" sz="3600" dirty="0"/>
              <a:t>television </a:t>
            </a:r>
          </a:p>
          <a:p>
            <a:pPr marL="0" indent="0">
              <a:buNone/>
            </a:pPr>
            <a:r>
              <a:rPr lang="en-GB" sz="3600" dirty="0"/>
              <a:t>phonetic </a:t>
            </a:r>
          </a:p>
          <a:p>
            <a:pPr marL="0" indent="0">
              <a:buNone/>
            </a:pPr>
            <a:r>
              <a:rPr lang="en-GB" sz="3600" dirty="0"/>
              <a:t>phoneme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6D8785-B73C-4802-89ED-3689A01B693B}"/>
              </a:ext>
            </a:extLst>
          </p:cNvPr>
          <p:cNvSpPr txBox="1"/>
          <p:nvPr/>
        </p:nvSpPr>
        <p:spPr>
          <a:xfrm>
            <a:off x="5088835" y="1690688"/>
            <a:ext cx="3352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xylophone </a:t>
            </a:r>
          </a:p>
          <a:p>
            <a:r>
              <a:rPr lang="en-GB" sz="3600" dirty="0"/>
              <a:t>headphones</a:t>
            </a:r>
          </a:p>
          <a:p>
            <a:r>
              <a:rPr lang="en-GB" sz="3600" dirty="0"/>
              <a:t>microchip</a:t>
            </a:r>
          </a:p>
          <a:p>
            <a:r>
              <a:rPr lang="en-GB" sz="3600" dirty="0"/>
              <a:t>microphone </a:t>
            </a:r>
          </a:p>
          <a:p>
            <a:r>
              <a:rPr lang="en-GB" sz="3600" dirty="0"/>
              <a:t>microscope</a:t>
            </a:r>
          </a:p>
          <a:p>
            <a:r>
              <a:rPr lang="en-GB" sz="3600" dirty="0"/>
              <a:t>automobile</a:t>
            </a:r>
          </a:p>
          <a:p>
            <a:r>
              <a:rPr lang="en-GB" sz="3600" dirty="0"/>
              <a:t>automatic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28AF26-5A4E-448B-A01A-60C880788F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7155" y="365125"/>
            <a:ext cx="2619375" cy="1743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F25715-7461-4A41-8664-A314279E47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1357" y="4439280"/>
            <a:ext cx="2965173" cy="2053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08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D30FE-05C3-40F6-9BFF-0E5159A77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notice about your spelling words?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B39F1-3286-4709-9402-44C4CD3C4D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How are they created?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can you easily remember them?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Have a look at the next slide to see how they are all connected. What do you notice? </a:t>
            </a:r>
          </a:p>
        </p:txBody>
      </p:sp>
    </p:spTree>
    <p:extLst>
      <p:ext uri="{BB962C8B-B14F-4D97-AF65-F5344CB8AC3E}">
        <p14:creationId xmlns:p14="http://schemas.microsoft.com/office/powerpoint/2010/main" val="1184526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483EF6-9C28-47BB-AFD4-437BBA91EE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304" t="30078" r="28749" b="18294"/>
          <a:stretch/>
        </p:blipFill>
        <p:spPr>
          <a:xfrm>
            <a:off x="1743703" y="304800"/>
            <a:ext cx="8865029" cy="613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473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7F61B-8931-4235-B911-08C11F769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look at the word  </a:t>
            </a:r>
            <a:r>
              <a:rPr lang="en-GB" b="1" dirty="0">
                <a:highlight>
                  <a:srgbClr val="FFFF00"/>
                </a:highlight>
              </a:rPr>
              <a:t>television.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0B0464-7126-4DC0-9E61-BE2B5AD61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Segmenting the word helps us to better understand it: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(at a distance )	</a:t>
            </a:r>
            <a:r>
              <a:rPr lang="en-GB" dirty="0">
                <a:solidFill>
                  <a:srgbClr val="FF0000"/>
                </a:solidFill>
              </a:rPr>
              <a:t>tele </a:t>
            </a:r>
            <a:r>
              <a:rPr lang="en-GB" dirty="0"/>
              <a:t>vision   (what you see)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dictionary definition of the word is:</a:t>
            </a:r>
          </a:p>
          <a:p>
            <a:pPr marL="0" indent="0">
              <a:buNone/>
            </a:pPr>
            <a:r>
              <a:rPr lang="en-GB" sz="2000" b="0" i="1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 system for converting visual images (with sound) into electrical signals, transmitting them by radio or other means, and displaying them electronically on a screen.</a:t>
            </a:r>
            <a:endParaRPr lang="en-GB" sz="2000" i="1" dirty="0"/>
          </a:p>
        </p:txBody>
      </p:sp>
    </p:spTree>
    <p:extLst>
      <p:ext uri="{BB962C8B-B14F-4D97-AF65-F5344CB8AC3E}">
        <p14:creationId xmlns:p14="http://schemas.microsoft.com/office/powerpoint/2010/main" val="2587997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F1DE4-FEF4-4AE7-B08C-C263A0D6B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6171E-3B6D-4144-87B4-91F9FCB45A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you are learning your spellings, always use your dictionary to look up the meaning. This way you can better understand the word and how it is formed.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Use your dictionary to write a definition for each of your spellings.</a:t>
            </a:r>
          </a:p>
        </p:txBody>
      </p:sp>
    </p:spTree>
    <p:extLst>
      <p:ext uri="{BB962C8B-B14F-4D97-AF65-F5344CB8AC3E}">
        <p14:creationId xmlns:p14="http://schemas.microsoft.com/office/powerpoint/2010/main" val="699180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BF8486-E0CA-4E6D-96F6-F765BFADC66D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5038D63-A590-446E-BD98-2B41FA73EAB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B71987-ECD3-4B44-9780-2C3C8BABF30F}"/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172</Words>
  <Application>Microsoft Office PowerPoint</Application>
  <PresentationFormat>Widescreen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</vt:lpstr>
      <vt:lpstr>Calibri</vt:lpstr>
      <vt:lpstr>Calibri Light</vt:lpstr>
      <vt:lpstr>Office Theme</vt:lpstr>
      <vt:lpstr>Spellings this week 8.1.21 </vt:lpstr>
      <vt:lpstr>What do you notice about your spelling words?</vt:lpstr>
      <vt:lpstr>PowerPoint Presentation</vt:lpstr>
      <vt:lpstr>Let’s look at the word  television.</vt:lpstr>
      <vt:lpstr>Activity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Camilla Simpson</dc:creator>
  <cp:lastModifiedBy>Camilla Simpson</cp:lastModifiedBy>
  <cp:revision>2</cp:revision>
  <dcterms:created xsi:type="dcterms:W3CDTF">2021-01-07T16:21:35Z</dcterms:created>
  <dcterms:modified xsi:type="dcterms:W3CDTF">2021-01-07T20:44:01Z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