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7" r:id="rId2"/>
    <p:sldId id="258" r:id="rId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4"/>
  </p:normalViewPr>
  <p:slideViewPr>
    <p:cSldViewPr snapToGrid="0" snapToObjects="1">
      <p:cViewPr varScale="1">
        <p:scale>
          <a:sx n="72" d="100"/>
          <a:sy n="72" d="100"/>
        </p:scale>
        <p:origin x="132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F6FCC17-E903-DC4E-A2EA-EE6545F68CB1}" type="datetimeFigureOut">
              <a:rPr lang="en-US" smtClean="0"/>
              <a:t>4/2/2020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D133EF-5EA9-9040-88B0-CB7824075444}" type="slidenum">
              <a:rPr lang="en-US" smtClean="0"/>
              <a:t>‹#›</a:t>
            </a:fld>
            <a:endParaRPr lang="en-US"/>
          </a:p>
        </p:txBody>
      </p:sp>
    </p:spTree>
    <p:extLst>
      <p:ext uri="{BB962C8B-B14F-4D97-AF65-F5344CB8AC3E}">
        <p14:creationId xmlns:p14="http://schemas.microsoft.com/office/powerpoint/2010/main" val="20602893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F6FCC17-E903-DC4E-A2EA-EE6545F68CB1}" type="datetimeFigureOut">
              <a:rPr lang="en-US" smtClean="0"/>
              <a:t>4/2/2020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D133EF-5EA9-9040-88B0-CB7824075444}" type="slidenum">
              <a:rPr lang="en-US" smtClean="0"/>
              <a:t>‹#›</a:t>
            </a:fld>
            <a:endParaRPr lang="en-US"/>
          </a:p>
        </p:txBody>
      </p:sp>
    </p:spTree>
    <p:extLst>
      <p:ext uri="{BB962C8B-B14F-4D97-AF65-F5344CB8AC3E}">
        <p14:creationId xmlns:p14="http://schemas.microsoft.com/office/powerpoint/2010/main" val="35919409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F6FCC17-E903-DC4E-A2EA-EE6545F68CB1}" type="datetimeFigureOut">
              <a:rPr lang="en-US" smtClean="0"/>
              <a:t>4/2/2020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D133EF-5EA9-9040-88B0-CB7824075444}" type="slidenum">
              <a:rPr lang="en-US" smtClean="0"/>
              <a:t>‹#›</a:t>
            </a:fld>
            <a:endParaRPr lang="en-US"/>
          </a:p>
        </p:txBody>
      </p:sp>
    </p:spTree>
    <p:extLst>
      <p:ext uri="{BB962C8B-B14F-4D97-AF65-F5344CB8AC3E}">
        <p14:creationId xmlns:p14="http://schemas.microsoft.com/office/powerpoint/2010/main" val="6665309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F6FCC17-E903-DC4E-A2EA-EE6545F68CB1}" type="datetimeFigureOut">
              <a:rPr lang="en-US" smtClean="0"/>
              <a:t>4/2/2020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D133EF-5EA9-9040-88B0-CB7824075444}" type="slidenum">
              <a:rPr lang="en-US" smtClean="0"/>
              <a:t>‹#›</a:t>
            </a:fld>
            <a:endParaRPr lang="en-US"/>
          </a:p>
        </p:txBody>
      </p:sp>
    </p:spTree>
    <p:extLst>
      <p:ext uri="{BB962C8B-B14F-4D97-AF65-F5344CB8AC3E}">
        <p14:creationId xmlns:p14="http://schemas.microsoft.com/office/powerpoint/2010/main" val="27426002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F6FCC17-E903-DC4E-A2EA-EE6545F68CB1}" type="datetimeFigureOut">
              <a:rPr lang="en-US" smtClean="0"/>
              <a:t>4/2/2020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8D133EF-5EA9-9040-88B0-CB7824075444}" type="slidenum">
              <a:rPr lang="en-US" smtClean="0"/>
              <a:t>‹#›</a:t>
            </a:fld>
            <a:endParaRPr lang="en-US"/>
          </a:p>
        </p:txBody>
      </p:sp>
    </p:spTree>
    <p:extLst>
      <p:ext uri="{BB962C8B-B14F-4D97-AF65-F5344CB8AC3E}">
        <p14:creationId xmlns:p14="http://schemas.microsoft.com/office/powerpoint/2010/main" val="13972303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F6FCC17-E903-DC4E-A2EA-EE6545F68CB1}" type="datetimeFigureOut">
              <a:rPr lang="en-US" smtClean="0"/>
              <a:t>4/2/2020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8D133EF-5EA9-9040-88B0-CB7824075444}" type="slidenum">
              <a:rPr lang="en-US" smtClean="0"/>
              <a:t>‹#›</a:t>
            </a:fld>
            <a:endParaRPr lang="en-US"/>
          </a:p>
        </p:txBody>
      </p:sp>
    </p:spTree>
    <p:extLst>
      <p:ext uri="{BB962C8B-B14F-4D97-AF65-F5344CB8AC3E}">
        <p14:creationId xmlns:p14="http://schemas.microsoft.com/office/powerpoint/2010/main" val="2377206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6FCC17-E903-DC4E-A2EA-EE6545F68CB1}" type="datetimeFigureOut">
              <a:rPr lang="en-US" smtClean="0"/>
              <a:t>4/2/2020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8D133EF-5EA9-9040-88B0-CB7824075444}" type="slidenum">
              <a:rPr lang="en-US" smtClean="0"/>
              <a:t>‹#›</a:t>
            </a:fld>
            <a:endParaRPr lang="en-US"/>
          </a:p>
        </p:txBody>
      </p:sp>
    </p:spTree>
    <p:extLst>
      <p:ext uri="{BB962C8B-B14F-4D97-AF65-F5344CB8AC3E}">
        <p14:creationId xmlns:p14="http://schemas.microsoft.com/office/powerpoint/2010/main" val="14686407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F6FCC17-E903-DC4E-A2EA-EE6545F68CB1}" type="datetimeFigureOut">
              <a:rPr lang="en-US" smtClean="0"/>
              <a:t>4/2/2020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D133EF-5EA9-9040-88B0-CB7824075444}" type="slidenum">
              <a:rPr lang="en-US" smtClean="0"/>
              <a:t>‹#›</a:t>
            </a:fld>
            <a:endParaRPr lang="en-US"/>
          </a:p>
        </p:txBody>
      </p:sp>
    </p:spTree>
    <p:extLst>
      <p:ext uri="{BB962C8B-B14F-4D97-AF65-F5344CB8AC3E}">
        <p14:creationId xmlns:p14="http://schemas.microsoft.com/office/powerpoint/2010/main" val="9307591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F6FCC17-E903-DC4E-A2EA-EE6545F68CB1}" type="datetimeFigureOut">
              <a:rPr lang="en-US" smtClean="0"/>
              <a:t>4/2/2020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8D133EF-5EA9-9040-88B0-CB7824075444}" type="slidenum">
              <a:rPr lang="en-US" smtClean="0"/>
              <a:t>‹#›</a:t>
            </a:fld>
            <a:endParaRPr lang="en-US"/>
          </a:p>
        </p:txBody>
      </p:sp>
    </p:spTree>
    <p:extLst>
      <p:ext uri="{BB962C8B-B14F-4D97-AF65-F5344CB8AC3E}">
        <p14:creationId xmlns:p14="http://schemas.microsoft.com/office/powerpoint/2010/main" val="2227617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F6FCC17-E903-DC4E-A2EA-EE6545F68CB1}" type="datetimeFigureOut">
              <a:rPr lang="en-US" smtClean="0"/>
              <a:t>4/2/2020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D133EF-5EA9-9040-88B0-CB7824075444}" type="slidenum">
              <a:rPr lang="en-US" smtClean="0"/>
              <a:t>‹#›</a:t>
            </a:fld>
            <a:endParaRPr lang="en-US"/>
          </a:p>
        </p:txBody>
      </p:sp>
    </p:spTree>
    <p:extLst>
      <p:ext uri="{BB962C8B-B14F-4D97-AF65-F5344CB8AC3E}">
        <p14:creationId xmlns:p14="http://schemas.microsoft.com/office/powerpoint/2010/main" val="20985632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F6FCC17-E903-DC4E-A2EA-EE6545F68CB1}" type="datetimeFigureOut">
              <a:rPr lang="en-US" smtClean="0"/>
              <a:t>4/2/2020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8D133EF-5EA9-9040-88B0-CB7824075444}" type="slidenum">
              <a:rPr lang="en-US" smtClean="0"/>
              <a:t>‹#›</a:t>
            </a:fld>
            <a:endParaRPr lang="en-US"/>
          </a:p>
        </p:txBody>
      </p:sp>
    </p:spTree>
    <p:extLst>
      <p:ext uri="{BB962C8B-B14F-4D97-AF65-F5344CB8AC3E}">
        <p14:creationId xmlns:p14="http://schemas.microsoft.com/office/powerpoint/2010/main" val="12480253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6FCC17-E903-DC4E-A2EA-EE6545F68CB1}" type="datetimeFigureOut">
              <a:rPr lang="en-US" smtClean="0"/>
              <a:t>4/2/2020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D133EF-5EA9-9040-88B0-CB7824075444}" type="slidenum">
              <a:rPr lang="en-US" smtClean="0"/>
              <a:t>‹#›</a:t>
            </a:fld>
            <a:endParaRPr lang="en-US"/>
          </a:p>
        </p:txBody>
      </p:sp>
    </p:spTree>
    <p:extLst>
      <p:ext uri="{BB962C8B-B14F-4D97-AF65-F5344CB8AC3E}">
        <p14:creationId xmlns:p14="http://schemas.microsoft.com/office/powerpoint/2010/main" val="14092267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tiff"/><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BF38A24-9CC0-C54C-BE35-C5A843F42958}"/>
              </a:ext>
            </a:extLst>
          </p:cNvPr>
          <p:cNvPicPr>
            <a:picLocks noChangeAspect="1"/>
          </p:cNvPicPr>
          <p:nvPr/>
        </p:nvPicPr>
        <p:blipFill>
          <a:blip r:embed="rId2"/>
          <a:stretch>
            <a:fillRect/>
          </a:stretch>
        </p:blipFill>
        <p:spPr>
          <a:xfrm>
            <a:off x="2057400" y="1869948"/>
            <a:ext cx="5029200" cy="3118104"/>
          </a:xfrm>
          <a:prstGeom prst="rect">
            <a:avLst/>
          </a:prstGeom>
        </p:spPr>
      </p:pic>
      <p:grpSp>
        <p:nvGrpSpPr>
          <p:cNvPr id="26" name="Group 25">
            <a:extLst>
              <a:ext uri="{FF2B5EF4-FFF2-40B4-BE49-F238E27FC236}">
                <a16:creationId xmlns:a16="http://schemas.microsoft.com/office/drawing/2014/main" id="{1131116A-78FF-0843-80F9-01F4E3567ED1}"/>
              </a:ext>
            </a:extLst>
          </p:cNvPr>
          <p:cNvGrpSpPr/>
          <p:nvPr/>
        </p:nvGrpSpPr>
        <p:grpSpPr>
          <a:xfrm>
            <a:off x="202146" y="5687993"/>
            <a:ext cx="8739708" cy="924545"/>
            <a:chOff x="222290" y="5687993"/>
            <a:chExt cx="8739708" cy="924545"/>
          </a:xfrm>
        </p:grpSpPr>
        <p:pic>
          <p:nvPicPr>
            <p:cNvPr id="5" name="Picture 4">
              <a:extLst>
                <a:ext uri="{FF2B5EF4-FFF2-40B4-BE49-F238E27FC236}">
                  <a16:creationId xmlns:a16="http://schemas.microsoft.com/office/drawing/2014/main" id="{E674A067-4BE6-8849-B28C-F8EA900F5A3C}"/>
                </a:ext>
              </a:extLst>
            </p:cNvPr>
            <p:cNvPicPr>
              <a:picLocks noChangeAspect="1"/>
            </p:cNvPicPr>
            <p:nvPr/>
          </p:nvPicPr>
          <p:blipFill>
            <a:blip r:embed="rId3"/>
            <a:stretch>
              <a:fillRect/>
            </a:stretch>
          </p:blipFill>
          <p:spPr>
            <a:xfrm>
              <a:off x="222290" y="5697231"/>
              <a:ext cx="720000" cy="906068"/>
            </a:xfrm>
            <a:prstGeom prst="rect">
              <a:avLst/>
            </a:prstGeom>
          </p:spPr>
        </p:pic>
        <p:pic>
          <p:nvPicPr>
            <p:cNvPr id="7" name="Picture 6">
              <a:extLst>
                <a:ext uri="{FF2B5EF4-FFF2-40B4-BE49-F238E27FC236}">
                  <a16:creationId xmlns:a16="http://schemas.microsoft.com/office/drawing/2014/main" id="{44D78EF6-0ADE-7C4B-BA9B-9637156078F3}"/>
                </a:ext>
              </a:extLst>
            </p:cNvPr>
            <p:cNvPicPr>
              <a:picLocks noChangeAspect="1"/>
            </p:cNvPicPr>
            <p:nvPr/>
          </p:nvPicPr>
          <p:blipFill>
            <a:blip r:embed="rId4"/>
            <a:stretch>
              <a:fillRect/>
            </a:stretch>
          </p:blipFill>
          <p:spPr>
            <a:xfrm>
              <a:off x="1024261" y="5699276"/>
              <a:ext cx="720000" cy="901978"/>
            </a:xfrm>
            <a:prstGeom prst="rect">
              <a:avLst/>
            </a:prstGeom>
          </p:spPr>
        </p:pic>
        <p:pic>
          <p:nvPicPr>
            <p:cNvPr id="9" name="Picture 8">
              <a:extLst>
                <a:ext uri="{FF2B5EF4-FFF2-40B4-BE49-F238E27FC236}">
                  <a16:creationId xmlns:a16="http://schemas.microsoft.com/office/drawing/2014/main" id="{301BC1BA-CEB7-C040-A5B2-915595618F4C}"/>
                </a:ext>
              </a:extLst>
            </p:cNvPr>
            <p:cNvPicPr>
              <a:picLocks noChangeAspect="1"/>
            </p:cNvPicPr>
            <p:nvPr/>
          </p:nvPicPr>
          <p:blipFill>
            <a:blip r:embed="rId5"/>
            <a:stretch>
              <a:fillRect/>
            </a:stretch>
          </p:blipFill>
          <p:spPr>
            <a:xfrm>
              <a:off x="1826232" y="5687993"/>
              <a:ext cx="720000" cy="924545"/>
            </a:xfrm>
            <a:prstGeom prst="rect">
              <a:avLst/>
            </a:prstGeom>
          </p:spPr>
        </p:pic>
        <p:pic>
          <p:nvPicPr>
            <p:cNvPr id="11" name="Picture 10">
              <a:extLst>
                <a:ext uri="{FF2B5EF4-FFF2-40B4-BE49-F238E27FC236}">
                  <a16:creationId xmlns:a16="http://schemas.microsoft.com/office/drawing/2014/main" id="{31124084-8E5D-0649-AC23-74FAF11BEEB8}"/>
                </a:ext>
              </a:extLst>
            </p:cNvPr>
            <p:cNvPicPr>
              <a:picLocks noChangeAspect="1"/>
            </p:cNvPicPr>
            <p:nvPr/>
          </p:nvPicPr>
          <p:blipFill>
            <a:blip r:embed="rId6"/>
            <a:stretch>
              <a:fillRect/>
            </a:stretch>
          </p:blipFill>
          <p:spPr>
            <a:xfrm>
              <a:off x="2628203" y="5707188"/>
              <a:ext cx="720000" cy="886154"/>
            </a:xfrm>
            <a:prstGeom prst="rect">
              <a:avLst/>
            </a:prstGeom>
          </p:spPr>
        </p:pic>
        <p:pic>
          <p:nvPicPr>
            <p:cNvPr id="13" name="Picture 12">
              <a:extLst>
                <a:ext uri="{FF2B5EF4-FFF2-40B4-BE49-F238E27FC236}">
                  <a16:creationId xmlns:a16="http://schemas.microsoft.com/office/drawing/2014/main" id="{B9A2397B-37D3-5B49-8200-3D063F7D8EB6}"/>
                </a:ext>
              </a:extLst>
            </p:cNvPr>
            <p:cNvPicPr>
              <a:picLocks noChangeAspect="1"/>
            </p:cNvPicPr>
            <p:nvPr/>
          </p:nvPicPr>
          <p:blipFill>
            <a:blip r:embed="rId7"/>
            <a:stretch>
              <a:fillRect/>
            </a:stretch>
          </p:blipFill>
          <p:spPr>
            <a:xfrm>
              <a:off x="3430174" y="5703649"/>
              <a:ext cx="720000" cy="893233"/>
            </a:xfrm>
            <a:prstGeom prst="rect">
              <a:avLst/>
            </a:prstGeom>
          </p:spPr>
        </p:pic>
        <p:pic>
          <p:nvPicPr>
            <p:cNvPr id="15" name="Picture 14">
              <a:extLst>
                <a:ext uri="{FF2B5EF4-FFF2-40B4-BE49-F238E27FC236}">
                  <a16:creationId xmlns:a16="http://schemas.microsoft.com/office/drawing/2014/main" id="{4BEDEB81-13A2-4544-9B49-DDCB15F85BCD}"/>
                </a:ext>
              </a:extLst>
            </p:cNvPr>
            <p:cNvPicPr>
              <a:picLocks noChangeAspect="1"/>
            </p:cNvPicPr>
            <p:nvPr/>
          </p:nvPicPr>
          <p:blipFill>
            <a:blip r:embed="rId8"/>
            <a:stretch>
              <a:fillRect/>
            </a:stretch>
          </p:blipFill>
          <p:spPr>
            <a:xfrm>
              <a:off x="4232145" y="5691334"/>
              <a:ext cx="720000" cy="917863"/>
            </a:xfrm>
            <a:prstGeom prst="rect">
              <a:avLst/>
            </a:prstGeom>
          </p:spPr>
        </p:pic>
        <p:pic>
          <p:nvPicPr>
            <p:cNvPr id="17" name="Picture 16">
              <a:extLst>
                <a:ext uri="{FF2B5EF4-FFF2-40B4-BE49-F238E27FC236}">
                  <a16:creationId xmlns:a16="http://schemas.microsoft.com/office/drawing/2014/main" id="{B503F415-C671-3946-95F7-9C051CAD26EA}"/>
                </a:ext>
              </a:extLst>
            </p:cNvPr>
            <p:cNvPicPr>
              <a:picLocks noChangeAspect="1"/>
            </p:cNvPicPr>
            <p:nvPr/>
          </p:nvPicPr>
          <p:blipFill>
            <a:blip r:embed="rId9"/>
            <a:stretch>
              <a:fillRect/>
            </a:stretch>
          </p:blipFill>
          <p:spPr>
            <a:xfrm>
              <a:off x="5034116" y="5699598"/>
              <a:ext cx="720000" cy="901334"/>
            </a:xfrm>
            <a:prstGeom prst="rect">
              <a:avLst/>
            </a:prstGeom>
          </p:spPr>
        </p:pic>
        <p:pic>
          <p:nvPicPr>
            <p:cNvPr id="19" name="Picture 18">
              <a:extLst>
                <a:ext uri="{FF2B5EF4-FFF2-40B4-BE49-F238E27FC236}">
                  <a16:creationId xmlns:a16="http://schemas.microsoft.com/office/drawing/2014/main" id="{575A535C-3BA4-784B-A87D-A590D0AAAD6A}"/>
                </a:ext>
              </a:extLst>
            </p:cNvPr>
            <p:cNvPicPr>
              <a:picLocks noChangeAspect="1"/>
            </p:cNvPicPr>
            <p:nvPr/>
          </p:nvPicPr>
          <p:blipFill>
            <a:blip r:embed="rId10"/>
            <a:stretch>
              <a:fillRect/>
            </a:stretch>
          </p:blipFill>
          <p:spPr>
            <a:xfrm>
              <a:off x="5836087" y="5695528"/>
              <a:ext cx="720000" cy="909474"/>
            </a:xfrm>
            <a:prstGeom prst="rect">
              <a:avLst/>
            </a:prstGeom>
          </p:spPr>
        </p:pic>
        <p:pic>
          <p:nvPicPr>
            <p:cNvPr id="21" name="Picture 20">
              <a:extLst>
                <a:ext uri="{FF2B5EF4-FFF2-40B4-BE49-F238E27FC236}">
                  <a16:creationId xmlns:a16="http://schemas.microsoft.com/office/drawing/2014/main" id="{0FF5697B-A62C-7D4B-A670-25A7240AF7C8}"/>
                </a:ext>
              </a:extLst>
            </p:cNvPr>
            <p:cNvPicPr>
              <a:picLocks noChangeAspect="1"/>
            </p:cNvPicPr>
            <p:nvPr/>
          </p:nvPicPr>
          <p:blipFill>
            <a:blip r:embed="rId11"/>
            <a:stretch>
              <a:fillRect/>
            </a:stretch>
          </p:blipFill>
          <p:spPr>
            <a:xfrm>
              <a:off x="6638058" y="5707188"/>
              <a:ext cx="720000" cy="886154"/>
            </a:xfrm>
            <a:prstGeom prst="rect">
              <a:avLst/>
            </a:prstGeom>
          </p:spPr>
        </p:pic>
        <p:pic>
          <p:nvPicPr>
            <p:cNvPr id="23" name="Picture 22">
              <a:extLst>
                <a:ext uri="{FF2B5EF4-FFF2-40B4-BE49-F238E27FC236}">
                  <a16:creationId xmlns:a16="http://schemas.microsoft.com/office/drawing/2014/main" id="{C930E5C7-0830-5D45-A452-F61942B529BD}"/>
                </a:ext>
              </a:extLst>
            </p:cNvPr>
            <p:cNvPicPr>
              <a:picLocks noChangeAspect="1"/>
            </p:cNvPicPr>
            <p:nvPr/>
          </p:nvPicPr>
          <p:blipFill>
            <a:blip r:embed="rId12"/>
            <a:stretch>
              <a:fillRect/>
            </a:stretch>
          </p:blipFill>
          <p:spPr>
            <a:xfrm>
              <a:off x="7440029" y="5689356"/>
              <a:ext cx="720000" cy="921818"/>
            </a:xfrm>
            <a:prstGeom prst="rect">
              <a:avLst/>
            </a:prstGeom>
          </p:spPr>
        </p:pic>
        <p:pic>
          <p:nvPicPr>
            <p:cNvPr id="25" name="Picture 24">
              <a:extLst>
                <a:ext uri="{FF2B5EF4-FFF2-40B4-BE49-F238E27FC236}">
                  <a16:creationId xmlns:a16="http://schemas.microsoft.com/office/drawing/2014/main" id="{AB73AB71-B9AE-9E45-938C-B1B933862EBD}"/>
                </a:ext>
              </a:extLst>
            </p:cNvPr>
            <p:cNvPicPr>
              <a:picLocks noChangeAspect="1"/>
            </p:cNvPicPr>
            <p:nvPr/>
          </p:nvPicPr>
          <p:blipFill>
            <a:blip r:embed="rId13"/>
            <a:stretch>
              <a:fillRect/>
            </a:stretch>
          </p:blipFill>
          <p:spPr>
            <a:xfrm>
              <a:off x="8241998" y="5708805"/>
              <a:ext cx="720000" cy="882920"/>
            </a:xfrm>
            <a:prstGeom prst="rect">
              <a:avLst/>
            </a:prstGeom>
          </p:spPr>
        </p:pic>
      </p:grpSp>
      <p:grpSp>
        <p:nvGrpSpPr>
          <p:cNvPr id="27" name="Group 26">
            <a:extLst>
              <a:ext uri="{FF2B5EF4-FFF2-40B4-BE49-F238E27FC236}">
                <a16:creationId xmlns:a16="http://schemas.microsoft.com/office/drawing/2014/main" id="{1D316973-62F3-524D-845A-1B15BB31B13F}"/>
              </a:ext>
            </a:extLst>
          </p:cNvPr>
          <p:cNvGrpSpPr/>
          <p:nvPr/>
        </p:nvGrpSpPr>
        <p:grpSpPr>
          <a:xfrm rot="10800000">
            <a:off x="202146" y="226267"/>
            <a:ext cx="8739708" cy="924545"/>
            <a:chOff x="222290" y="5687993"/>
            <a:chExt cx="8739708" cy="924545"/>
          </a:xfrm>
        </p:grpSpPr>
        <p:pic>
          <p:nvPicPr>
            <p:cNvPr id="28" name="Picture 27">
              <a:extLst>
                <a:ext uri="{FF2B5EF4-FFF2-40B4-BE49-F238E27FC236}">
                  <a16:creationId xmlns:a16="http://schemas.microsoft.com/office/drawing/2014/main" id="{38B51C41-78D1-EB49-9E2D-B9A8FAA15642}"/>
                </a:ext>
              </a:extLst>
            </p:cNvPr>
            <p:cNvPicPr>
              <a:picLocks noChangeAspect="1"/>
            </p:cNvPicPr>
            <p:nvPr/>
          </p:nvPicPr>
          <p:blipFill>
            <a:blip r:embed="rId3"/>
            <a:stretch>
              <a:fillRect/>
            </a:stretch>
          </p:blipFill>
          <p:spPr>
            <a:xfrm>
              <a:off x="222290" y="5697231"/>
              <a:ext cx="720000" cy="906068"/>
            </a:xfrm>
            <a:prstGeom prst="rect">
              <a:avLst/>
            </a:prstGeom>
          </p:spPr>
        </p:pic>
        <p:pic>
          <p:nvPicPr>
            <p:cNvPr id="29" name="Picture 28">
              <a:extLst>
                <a:ext uri="{FF2B5EF4-FFF2-40B4-BE49-F238E27FC236}">
                  <a16:creationId xmlns:a16="http://schemas.microsoft.com/office/drawing/2014/main" id="{DFBB1BDC-9C48-6448-92DA-50CE7CD57A17}"/>
                </a:ext>
              </a:extLst>
            </p:cNvPr>
            <p:cNvPicPr>
              <a:picLocks noChangeAspect="1"/>
            </p:cNvPicPr>
            <p:nvPr/>
          </p:nvPicPr>
          <p:blipFill>
            <a:blip r:embed="rId4"/>
            <a:stretch>
              <a:fillRect/>
            </a:stretch>
          </p:blipFill>
          <p:spPr>
            <a:xfrm>
              <a:off x="1024261" y="5699276"/>
              <a:ext cx="720000" cy="901978"/>
            </a:xfrm>
            <a:prstGeom prst="rect">
              <a:avLst/>
            </a:prstGeom>
          </p:spPr>
        </p:pic>
        <p:pic>
          <p:nvPicPr>
            <p:cNvPr id="30" name="Picture 29">
              <a:extLst>
                <a:ext uri="{FF2B5EF4-FFF2-40B4-BE49-F238E27FC236}">
                  <a16:creationId xmlns:a16="http://schemas.microsoft.com/office/drawing/2014/main" id="{6AC3E60A-B2BD-B54C-B96D-4E610BF88B9A}"/>
                </a:ext>
              </a:extLst>
            </p:cNvPr>
            <p:cNvPicPr>
              <a:picLocks noChangeAspect="1"/>
            </p:cNvPicPr>
            <p:nvPr/>
          </p:nvPicPr>
          <p:blipFill>
            <a:blip r:embed="rId5"/>
            <a:stretch>
              <a:fillRect/>
            </a:stretch>
          </p:blipFill>
          <p:spPr>
            <a:xfrm>
              <a:off x="1826232" y="5687993"/>
              <a:ext cx="720000" cy="924545"/>
            </a:xfrm>
            <a:prstGeom prst="rect">
              <a:avLst/>
            </a:prstGeom>
          </p:spPr>
        </p:pic>
        <p:pic>
          <p:nvPicPr>
            <p:cNvPr id="31" name="Picture 30">
              <a:extLst>
                <a:ext uri="{FF2B5EF4-FFF2-40B4-BE49-F238E27FC236}">
                  <a16:creationId xmlns:a16="http://schemas.microsoft.com/office/drawing/2014/main" id="{8E74B017-80C1-4443-9F25-1E31FD590C02}"/>
                </a:ext>
              </a:extLst>
            </p:cNvPr>
            <p:cNvPicPr>
              <a:picLocks noChangeAspect="1"/>
            </p:cNvPicPr>
            <p:nvPr/>
          </p:nvPicPr>
          <p:blipFill>
            <a:blip r:embed="rId6"/>
            <a:stretch>
              <a:fillRect/>
            </a:stretch>
          </p:blipFill>
          <p:spPr>
            <a:xfrm>
              <a:off x="2628203" y="5707188"/>
              <a:ext cx="720000" cy="886154"/>
            </a:xfrm>
            <a:prstGeom prst="rect">
              <a:avLst/>
            </a:prstGeom>
          </p:spPr>
        </p:pic>
        <p:pic>
          <p:nvPicPr>
            <p:cNvPr id="32" name="Picture 31">
              <a:extLst>
                <a:ext uri="{FF2B5EF4-FFF2-40B4-BE49-F238E27FC236}">
                  <a16:creationId xmlns:a16="http://schemas.microsoft.com/office/drawing/2014/main" id="{E999346C-BB7F-9545-ADDE-EC78C6D5E536}"/>
                </a:ext>
              </a:extLst>
            </p:cNvPr>
            <p:cNvPicPr>
              <a:picLocks noChangeAspect="1"/>
            </p:cNvPicPr>
            <p:nvPr/>
          </p:nvPicPr>
          <p:blipFill>
            <a:blip r:embed="rId7"/>
            <a:stretch>
              <a:fillRect/>
            </a:stretch>
          </p:blipFill>
          <p:spPr>
            <a:xfrm>
              <a:off x="3430174" y="5703649"/>
              <a:ext cx="720000" cy="893233"/>
            </a:xfrm>
            <a:prstGeom prst="rect">
              <a:avLst/>
            </a:prstGeom>
          </p:spPr>
        </p:pic>
        <p:pic>
          <p:nvPicPr>
            <p:cNvPr id="33" name="Picture 32">
              <a:extLst>
                <a:ext uri="{FF2B5EF4-FFF2-40B4-BE49-F238E27FC236}">
                  <a16:creationId xmlns:a16="http://schemas.microsoft.com/office/drawing/2014/main" id="{25545F5F-15A0-0D47-A8BB-2D253900717E}"/>
                </a:ext>
              </a:extLst>
            </p:cNvPr>
            <p:cNvPicPr>
              <a:picLocks noChangeAspect="1"/>
            </p:cNvPicPr>
            <p:nvPr/>
          </p:nvPicPr>
          <p:blipFill>
            <a:blip r:embed="rId8"/>
            <a:stretch>
              <a:fillRect/>
            </a:stretch>
          </p:blipFill>
          <p:spPr>
            <a:xfrm>
              <a:off x="4232145" y="5691334"/>
              <a:ext cx="720000" cy="917863"/>
            </a:xfrm>
            <a:prstGeom prst="rect">
              <a:avLst/>
            </a:prstGeom>
          </p:spPr>
        </p:pic>
        <p:pic>
          <p:nvPicPr>
            <p:cNvPr id="34" name="Picture 33">
              <a:extLst>
                <a:ext uri="{FF2B5EF4-FFF2-40B4-BE49-F238E27FC236}">
                  <a16:creationId xmlns:a16="http://schemas.microsoft.com/office/drawing/2014/main" id="{60650451-E9AD-4C4D-9BF7-D87EABED4D04}"/>
                </a:ext>
              </a:extLst>
            </p:cNvPr>
            <p:cNvPicPr>
              <a:picLocks noChangeAspect="1"/>
            </p:cNvPicPr>
            <p:nvPr/>
          </p:nvPicPr>
          <p:blipFill>
            <a:blip r:embed="rId9"/>
            <a:stretch>
              <a:fillRect/>
            </a:stretch>
          </p:blipFill>
          <p:spPr>
            <a:xfrm>
              <a:off x="5034116" y="5699598"/>
              <a:ext cx="720000" cy="901334"/>
            </a:xfrm>
            <a:prstGeom prst="rect">
              <a:avLst/>
            </a:prstGeom>
          </p:spPr>
        </p:pic>
        <p:pic>
          <p:nvPicPr>
            <p:cNvPr id="35" name="Picture 34">
              <a:extLst>
                <a:ext uri="{FF2B5EF4-FFF2-40B4-BE49-F238E27FC236}">
                  <a16:creationId xmlns:a16="http://schemas.microsoft.com/office/drawing/2014/main" id="{C9F85858-AAC7-7544-A022-F7AF8BBBEE17}"/>
                </a:ext>
              </a:extLst>
            </p:cNvPr>
            <p:cNvPicPr>
              <a:picLocks noChangeAspect="1"/>
            </p:cNvPicPr>
            <p:nvPr/>
          </p:nvPicPr>
          <p:blipFill>
            <a:blip r:embed="rId10"/>
            <a:stretch>
              <a:fillRect/>
            </a:stretch>
          </p:blipFill>
          <p:spPr>
            <a:xfrm>
              <a:off x="5836087" y="5695528"/>
              <a:ext cx="720000" cy="909474"/>
            </a:xfrm>
            <a:prstGeom prst="rect">
              <a:avLst/>
            </a:prstGeom>
          </p:spPr>
        </p:pic>
        <p:pic>
          <p:nvPicPr>
            <p:cNvPr id="36" name="Picture 35">
              <a:extLst>
                <a:ext uri="{FF2B5EF4-FFF2-40B4-BE49-F238E27FC236}">
                  <a16:creationId xmlns:a16="http://schemas.microsoft.com/office/drawing/2014/main" id="{3DECB076-190D-FA41-845F-4176A56EB0F7}"/>
                </a:ext>
              </a:extLst>
            </p:cNvPr>
            <p:cNvPicPr>
              <a:picLocks noChangeAspect="1"/>
            </p:cNvPicPr>
            <p:nvPr/>
          </p:nvPicPr>
          <p:blipFill>
            <a:blip r:embed="rId11"/>
            <a:stretch>
              <a:fillRect/>
            </a:stretch>
          </p:blipFill>
          <p:spPr>
            <a:xfrm>
              <a:off x="6638058" y="5707188"/>
              <a:ext cx="720000" cy="886154"/>
            </a:xfrm>
            <a:prstGeom prst="rect">
              <a:avLst/>
            </a:prstGeom>
          </p:spPr>
        </p:pic>
        <p:pic>
          <p:nvPicPr>
            <p:cNvPr id="37" name="Picture 36">
              <a:extLst>
                <a:ext uri="{FF2B5EF4-FFF2-40B4-BE49-F238E27FC236}">
                  <a16:creationId xmlns:a16="http://schemas.microsoft.com/office/drawing/2014/main" id="{5558B5C3-438F-0D4A-B6D5-AE19A281B4EB}"/>
                </a:ext>
              </a:extLst>
            </p:cNvPr>
            <p:cNvPicPr>
              <a:picLocks noChangeAspect="1"/>
            </p:cNvPicPr>
            <p:nvPr/>
          </p:nvPicPr>
          <p:blipFill>
            <a:blip r:embed="rId12"/>
            <a:stretch>
              <a:fillRect/>
            </a:stretch>
          </p:blipFill>
          <p:spPr>
            <a:xfrm>
              <a:off x="7440029" y="5689356"/>
              <a:ext cx="720000" cy="921818"/>
            </a:xfrm>
            <a:prstGeom prst="rect">
              <a:avLst/>
            </a:prstGeom>
          </p:spPr>
        </p:pic>
        <p:pic>
          <p:nvPicPr>
            <p:cNvPr id="38" name="Picture 37">
              <a:extLst>
                <a:ext uri="{FF2B5EF4-FFF2-40B4-BE49-F238E27FC236}">
                  <a16:creationId xmlns:a16="http://schemas.microsoft.com/office/drawing/2014/main" id="{9D1500E3-3D0F-0442-8B0B-6992BB010F83}"/>
                </a:ext>
              </a:extLst>
            </p:cNvPr>
            <p:cNvPicPr>
              <a:picLocks noChangeAspect="1"/>
            </p:cNvPicPr>
            <p:nvPr/>
          </p:nvPicPr>
          <p:blipFill>
            <a:blip r:embed="rId13"/>
            <a:stretch>
              <a:fillRect/>
            </a:stretch>
          </p:blipFill>
          <p:spPr>
            <a:xfrm>
              <a:off x="8241998" y="5708805"/>
              <a:ext cx="720000" cy="882920"/>
            </a:xfrm>
            <a:prstGeom prst="rect">
              <a:avLst/>
            </a:prstGeom>
          </p:spPr>
        </p:pic>
      </p:grpSp>
    </p:spTree>
    <p:extLst>
      <p:ext uri="{BB962C8B-B14F-4D97-AF65-F5344CB8AC3E}">
        <p14:creationId xmlns:p14="http://schemas.microsoft.com/office/powerpoint/2010/main" val="5145929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19">
            <a:extLst>
              <a:ext uri="{FF2B5EF4-FFF2-40B4-BE49-F238E27FC236}">
                <a16:creationId xmlns:a16="http://schemas.microsoft.com/office/drawing/2014/main" id="{609B77EF-DA41-A140-8AC1-D0015D9579B0}"/>
              </a:ext>
            </a:extLst>
          </p:cNvPr>
          <p:cNvGrpSpPr/>
          <p:nvPr/>
        </p:nvGrpSpPr>
        <p:grpSpPr>
          <a:xfrm>
            <a:off x="609600" y="614978"/>
            <a:ext cx="7924800" cy="4731385"/>
            <a:chOff x="520700" y="475278"/>
            <a:chExt cx="7924800" cy="4731385"/>
          </a:xfrm>
        </p:grpSpPr>
        <p:sp>
          <p:nvSpPr>
            <p:cNvPr id="2" name="TextBox 1">
              <a:extLst>
                <a:ext uri="{FF2B5EF4-FFF2-40B4-BE49-F238E27FC236}">
                  <a16:creationId xmlns:a16="http://schemas.microsoft.com/office/drawing/2014/main" id="{5C4A8819-FA31-604B-BA72-CEE6DC4091F8}"/>
                </a:ext>
              </a:extLst>
            </p:cNvPr>
            <p:cNvSpPr txBox="1"/>
            <p:nvPr/>
          </p:nvSpPr>
          <p:spPr>
            <a:xfrm>
              <a:off x="520700" y="475278"/>
              <a:ext cx="5432385" cy="461665"/>
            </a:xfrm>
            <a:prstGeom prst="rect">
              <a:avLst/>
            </a:prstGeom>
            <a:noFill/>
          </p:spPr>
          <p:txBody>
            <a:bodyPr wrap="none" rtlCol="0">
              <a:spAutoFit/>
            </a:bodyPr>
            <a:lstStyle/>
            <a:p>
              <a:r>
                <a:rPr lang="en-GB" sz="2400" b="1" dirty="0"/>
                <a:t>Eggs in the Nest</a:t>
              </a:r>
              <a:r>
                <a:rPr lang="en-GB" sz="2400" dirty="0"/>
                <a:t>: addition and subtraction</a:t>
              </a:r>
            </a:p>
          </p:txBody>
        </p:sp>
        <p:sp>
          <p:nvSpPr>
            <p:cNvPr id="15" name="TextBox 14">
              <a:extLst>
                <a:ext uri="{FF2B5EF4-FFF2-40B4-BE49-F238E27FC236}">
                  <a16:creationId xmlns:a16="http://schemas.microsoft.com/office/drawing/2014/main" id="{94DA2C23-17AA-A641-99A3-F43FF4293436}"/>
                </a:ext>
              </a:extLst>
            </p:cNvPr>
            <p:cNvSpPr txBox="1"/>
            <p:nvPr/>
          </p:nvSpPr>
          <p:spPr>
            <a:xfrm>
              <a:off x="520700" y="1104127"/>
              <a:ext cx="7920000" cy="954107"/>
            </a:xfrm>
            <a:prstGeom prst="rect">
              <a:avLst/>
            </a:prstGeom>
            <a:noFill/>
          </p:spPr>
          <p:txBody>
            <a:bodyPr wrap="square" rtlCol="0">
              <a:spAutoFit/>
            </a:bodyPr>
            <a:lstStyle/>
            <a:p>
              <a:r>
                <a:rPr lang="en-GB" sz="1400" b="1" dirty="0"/>
                <a:t>The addition game</a:t>
              </a:r>
              <a:r>
                <a:rPr lang="en-GB" sz="1400" dirty="0"/>
                <a:t> uses a pair of dice and an egg and nest game board. Two players sit opposite each other and place 10 counters on the numbered eggs on their side of the board. They now take it in turns to roll a pair of dice. The sum of the dots shown on the dice indicate a numbered egg on their board. If they have a counter on that egg, they place it in the nest.</a:t>
              </a:r>
            </a:p>
          </p:txBody>
        </p:sp>
        <p:sp>
          <p:nvSpPr>
            <p:cNvPr id="16" name="TextBox 15">
              <a:extLst>
                <a:ext uri="{FF2B5EF4-FFF2-40B4-BE49-F238E27FC236}">
                  <a16:creationId xmlns:a16="http://schemas.microsoft.com/office/drawing/2014/main" id="{C26BDA7A-8942-054A-8544-E329E59A2175}"/>
                </a:ext>
              </a:extLst>
            </p:cNvPr>
            <p:cNvSpPr txBox="1"/>
            <p:nvPr/>
          </p:nvSpPr>
          <p:spPr>
            <a:xfrm>
              <a:off x="520700" y="2225417"/>
              <a:ext cx="4878195" cy="307777"/>
            </a:xfrm>
            <a:prstGeom prst="rect">
              <a:avLst/>
            </a:prstGeom>
            <a:noFill/>
          </p:spPr>
          <p:txBody>
            <a:bodyPr wrap="none" rtlCol="0">
              <a:spAutoFit/>
            </a:bodyPr>
            <a:lstStyle/>
            <a:p>
              <a:r>
                <a:rPr lang="en-GB" sz="1400" dirty="0"/>
                <a:t>The winner is the first to get all of their egg-counters in the nest.</a:t>
              </a:r>
              <a:endParaRPr lang="en-US" sz="1400" dirty="0"/>
            </a:p>
          </p:txBody>
        </p:sp>
        <p:sp>
          <p:nvSpPr>
            <p:cNvPr id="17" name="TextBox 16">
              <a:extLst>
                <a:ext uri="{FF2B5EF4-FFF2-40B4-BE49-F238E27FC236}">
                  <a16:creationId xmlns:a16="http://schemas.microsoft.com/office/drawing/2014/main" id="{73A0B419-70DE-9F4C-830C-5993FCDD2BF5}"/>
                </a:ext>
              </a:extLst>
            </p:cNvPr>
            <p:cNvSpPr txBox="1"/>
            <p:nvPr/>
          </p:nvSpPr>
          <p:spPr>
            <a:xfrm>
              <a:off x="520700" y="4037112"/>
              <a:ext cx="7924800" cy="1169551"/>
            </a:xfrm>
            <a:prstGeom prst="rect">
              <a:avLst/>
            </a:prstGeom>
            <a:noFill/>
          </p:spPr>
          <p:txBody>
            <a:bodyPr wrap="square" rtlCol="0">
              <a:spAutoFit/>
            </a:bodyPr>
            <a:lstStyle/>
            <a:p>
              <a:r>
                <a:rPr lang="en-GB" sz="1400" b="1" dirty="0"/>
                <a:t>The subtraction, or difference game</a:t>
              </a:r>
              <a:r>
                <a:rPr lang="en-GB" sz="1400" dirty="0"/>
                <a:t> uses a similar egg and nest game board and a set of 0 – 10 number cards. As before, the players place 10 counters on the eggs on their side of the board. This time, however instead of rolling dice they draw two number cards at random, turn them over and calculate the difference. It is this value which indicates an egg. If the player has a counter on that egg, he or she can place it in the nest. The winner is the first to get all of their egg-counters in the nest.</a:t>
              </a:r>
              <a:endParaRPr lang="en-US" sz="1400" dirty="0"/>
            </a:p>
          </p:txBody>
        </p:sp>
        <p:sp>
          <p:nvSpPr>
            <p:cNvPr id="19" name="TextBox 18">
              <a:extLst>
                <a:ext uri="{FF2B5EF4-FFF2-40B4-BE49-F238E27FC236}">
                  <a16:creationId xmlns:a16="http://schemas.microsoft.com/office/drawing/2014/main" id="{B4D0BEDC-3839-DF48-B504-96DA283DB035}"/>
                </a:ext>
              </a:extLst>
            </p:cNvPr>
            <p:cNvSpPr txBox="1"/>
            <p:nvPr/>
          </p:nvSpPr>
          <p:spPr>
            <a:xfrm>
              <a:off x="520700" y="2700377"/>
              <a:ext cx="7920000" cy="1169551"/>
            </a:xfrm>
            <a:prstGeom prst="rect">
              <a:avLst/>
            </a:prstGeom>
            <a:noFill/>
          </p:spPr>
          <p:txBody>
            <a:bodyPr wrap="square" lIns="90000" rtlCol="0">
              <a:spAutoFit/>
            </a:bodyPr>
            <a:lstStyle/>
            <a:p>
              <a:r>
                <a:rPr lang="en-GB" sz="1400" dirty="0"/>
                <a:t>Throughout the game the children are counting dots on the dice, determining the sum and also identifying the numeral that represents this value. If you want to introduce a little more strategic thinking into the game, then let the children placed their ten counters on any combination of the numbers at the beginning. At this point (if children are familiar with using dice) they may choose to place more counters on the middle numbers; 5, 6, 7, 8, 9 and avoid the ones that are more difficult to roll such as 2, 3 or 11.</a:t>
              </a:r>
              <a:endParaRPr lang="en-US" sz="1400" dirty="0"/>
            </a:p>
          </p:txBody>
        </p:sp>
      </p:grpSp>
    </p:spTree>
    <p:extLst>
      <p:ext uri="{BB962C8B-B14F-4D97-AF65-F5344CB8AC3E}">
        <p14:creationId xmlns:p14="http://schemas.microsoft.com/office/powerpoint/2010/main" val="2836596522"/>
      </p:ext>
    </p:extLst>
  </p:cSld>
  <p:clrMapOvr>
    <a:masterClrMapping/>
  </p:clrMapOvr>
</p:sld>
</file>

<file path=ppt/theme/theme1.xml><?xml version="1.0" encoding="utf-8"?>
<a:theme xmlns:a="http://schemas.openxmlformats.org/drawingml/2006/main" name="Default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Default Theme</Template>
  <TotalTime>110</TotalTime>
  <Words>324</Words>
  <Application>Microsoft Office PowerPoint</Application>
  <PresentationFormat>On-screen Show (4:3)</PresentationFormat>
  <Paragraphs>5</Paragraphs>
  <Slides>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vt:i4>
      </vt:variant>
    </vt:vector>
  </HeadingPairs>
  <TitlesOfParts>
    <vt:vector size="5" baseType="lpstr">
      <vt:lpstr>Arial</vt:lpstr>
      <vt:lpstr>Calibri</vt:lpstr>
      <vt:lpstr>Default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Nicky Hill</dc:creator>
  <cp:lastModifiedBy>Jenny Williams</cp:lastModifiedBy>
  <cp:revision>7</cp:revision>
  <dcterms:created xsi:type="dcterms:W3CDTF">2018-03-27T18:31:02Z</dcterms:created>
  <dcterms:modified xsi:type="dcterms:W3CDTF">2020-04-02T10:07:23Z</dcterms:modified>
</cp:coreProperties>
</file>