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39EB5D86-877F-495F-B9CF-D3BD58418450}"/>
    <pc:docChg chg="modSld">
      <pc:chgData name="Camilla Simpson" userId="246503b5-2d01-4e14-a18d-f8afde136274" providerId="ADAL" clId="{39EB5D86-877F-495F-B9CF-D3BD58418450}" dt="2021-01-21T16:56:25.508" v="13" actId="20577"/>
      <pc:docMkLst>
        <pc:docMk/>
      </pc:docMkLst>
      <pc:sldChg chg="modSp">
        <pc:chgData name="Camilla Simpson" userId="246503b5-2d01-4e14-a18d-f8afde136274" providerId="ADAL" clId="{39EB5D86-877F-495F-B9CF-D3BD58418450}" dt="2021-01-21T16:56:25.508" v="13" actId="20577"/>
        <pc:sldMkLst>
          <pc:docMk/>
          <pc:sldMk cId="3928728328" sldId="256"/>
        </pc:sldMkLst>
        <pc:spChg chg="mod">
          <ac:chgData name="Camilla Simpson" userId="246503b5-2d01-4e14-a18d-f8afde136274" providerId="ADAL" clId="{39EB5D86-877F-495F-B9CF-D3BD58418450}" dt="2021-01-21T16:56:25.508" v="13" actId="20577"/>
          <ac:spMkLst>
            <pc:docMk/>
            <pc:sldMk cId="3928728328" sldId="256"/>
            <ac:spMk id="9" creationId="{529C7F1C-3BD2-4718-B707-E9B2AD15DCF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2DC79-004F-4AE0-95BA-6F8CF0F3B7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67178E-D6CD-4042-BDDE-549B1478F0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F40BE-9AE2-4554-97EB-3343D5615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D5FC1-C3CE-40D3-8FDF-87A12EA8A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6C14B-87C5-4958-8A00-FCC31EBB5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688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C01E3-7141-4881-BB2F-88FCDA64E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0B88A-6FB9-4F80-9703-120349175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80462-0750-4BA9-8708-E97E3672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B18CF-6A50-4C92-B94B-44B034F65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A57A9-D1F6-4F2D-8A75-47DF172FF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87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0D424-8428-45AC-83CA-634A3FE33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7603C9-DEF5-40A2-9748-F3B9516F2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5C6AD0-F84B-436E-87A1-2D4CC2A60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61C5F-2195-4502-B8D4-F40A22F9D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70A40-EC05-4691-B93E-B1A87C51E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57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C24D5-6B3F-4BA8-A0A8-E27ACEE1C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B0E45-19FE-4C10-A2D5-53010B9408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418766-518C-4844-8F86-65251BF91C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421D96-0D91-458A-A410-CBF45D59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087817-9A70-43DE-8A59-7C7C5971C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C05123-A49A-4AC7-B772-E35ED614E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33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2F0F5-0DBE-4FC6-8765-D98CE0008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2E2EE-204D-4492-B0B4-D23B847D47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651B0C-4324-4786-BB6F-B3776FE1AA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845E4-D2E4-491A-B19B-8D3BF6DC90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8731CF-6550-41C4-BE87-43ABDC3750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FF6389-AE12-4F33-8DDE-E93667CCF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294CD1-4ADD-434B-9F07-30B2424AE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CD8C45-86D9-406D-A643-B7C95051F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0172F-1629-43E5-ACF7-C045BA7EA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56264B-677E-4AF6-B9A4-1688F8A69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DBC81C-D75A-4CD8-9B69-24B19F093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44CB41-D02C-4A8E-BB37-2A3D2BA8C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776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63E748-9EAB-4672-8508-59B53E237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331FB-D9F7-481C-A266-180656EEF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1F57C5-9258-40CE-8D8B-09E82278E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2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BBE4-7E62-472B-A86A-98322B31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19255-DA99-40B7-863B-A82928BA4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832ECA-B149-4395-ADCE-95D40B60FA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9938E-F68F-4FBC-999D-AC5C9ADBC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54251-FCE3-4F9A-8246-833F0EB5E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4CD78-EE03-4AE3-B074-B509E51E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5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B747B-B22D-4BA9-812D-5E8FCD06D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E08D75-03B9-457C-A29E-8F633F59D4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22B97-F385-4590-BEB0-1779EAF5E0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CB270-CC49-4712-8642-9AA4555EE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2D98A9-C32D-4ACE-8197-DC963083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380C54-04D0-48B9-82C0-7AC2F0F9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404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935C9-CB13-4127-A52C-883F7175D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CC6B48-E84D-4BEF-BC23-CD745769C4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03092-1A16-45CE-925E-23BA37610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844DC-A105-4F57-B9DA-7BE8E126D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6893D-0012-444F-AA44-C5748D802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102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73398A-FFC3-430B-B30E-A5DC5A7CA7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F889E-9F34-498D-8E48-3E0A1C590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D43C4-8131-4FFB-9EA4-8F7721A13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6A59A-C3DE-431A-BA21-2526C5484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AD0EC3-FF8D-4349-906F-D1BDDDDC0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35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A81091-1E75-45CA-BFD6-311CC8C24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71505-B7DC-41E7-B21D-155F4DE963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CE536-632B-41E6-8B94-2C55FF39BA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34E25-8F56-4848-95BF-65276411F813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04C17-3C28-4AF2-A352-13011D8FA1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2AC755-D521-4605-909F-F0C58F6D68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7B976-62FE-40CB-8191-8DFDF7CDE9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954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ocument 1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3F84DB-DB35-411E-BC23-0E5097AE9FC0}"/>
              </a:ext>
            </a:extLst>
          </p:cNvPr>
          <p:cNvSpPr/>
          <p:nvPr/>
        </p:nvSpPr>
        <p:spPr>
          <a:xfrm>
            <a:off x="3985865" y="1571884"/>
            <a:ext cx="2361568" cy="4006665"/>
          </a:xfrm>
          <a:prstGeom prst="rect">
            <a:avLst/>
          </a:prstGeom>
        </p:spPr>
        <p:txBody>
          <a:bodyPr wrap="square" anchor="t"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forty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accompany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committee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communicate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correspond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environment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foreign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government</a:t>
            </a:r>
          </a:p>
          <a:p>
            <a:pPr>
              <a:spcAft>
                <a:spcPts val="600"/>
              </a:spcAft>
            </a:pP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B51E91-54AD-4940-A8DA-09F8C56F45E9}"/>
              </a:ext>
            </a:extLst>
          </p:cNvPr>
          <p:cNvSpPr/>
          <p:nvPr/>
        </p:nvSpPr>
        <p:spPr>
          <a:xfrm>
            <a:off x="6347433" y="1571884"/>
            <a:ext cx="2135446" cy="4006665"/>
          </a:xfrm>
          <a:prstGeom prst="rect">
            <a:avLst/>
          </a:prstGeom>
        </p:spPr>
        <p:txBody>
          <a:bodyPr wrap="square" anchor="t"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occupy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opportunity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parliament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prejudice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sincere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suggest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system</a:t>
            </a:r>
          </a:p>
          <a:p>
            <a:pPr>
              <a:spcAft>
                <a:spcPts val="600"/>
              </a:spcAft>
            </a:pPr>
            <a:r>
              <a:rPr lang="en-GB" sz="2800" dirty="0"/>
              <a:t>vegetable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8B6D4D3-4135-4D4B-B055-869359C3A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Spellings for Week 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E277EA-978E-4086-885E-25126CC4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946" y="1571884"/>
            <a:ext cx="3171060" cy="49238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29C7F1C-3BD2-4718-B707-E9B2AD15DCF9}"/>
              </a:ext>
            </a:extLst>
          </p:cNvPr>
          <p:cNvSpPr txBox="1"/>
          <p:nvPr/>
        </p:nvSpPr>
        <p:spPr>
          <a:xfrm>
            <a:off x="4114800" y="670560"/>
            <a:ext cx="3248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Statutory Words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F85D65-7FD1-4DEE-9964-AC010312F89B}"/>
              </a:ext>
            </a:extLst>
          </p:cNvPr>
          <p:cNvSpPr txBox="1"/>
          <p:nvPr/>
        </p:nvSpPr>
        <p:spPr>
          <a:xfrm>
            <a:off x="9174996" y="670560"/>
            <a:ext cx="260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Strategy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9C3BA45-62E5-4E1E-9D5E-D5D350FD5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55" y="5191413"/>
            <a:ext cx="3048000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28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CF1F6-AC52-4F73-A361-51994E1D2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02600" cy="1325563"/>
          </a:xfrm>
        </p:spPr>
        <p:txBody>
          <a:bodyPr/>
          <a:lstStyle/>
          <a:p>
            <a:r>
              <a:rPr lang="en-GB" u="sng" dirty="0"/>
              <a:t>Memory hints – double consonant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E99B05-12FE-4DAF-982D-6A76397BD28B}"/>
              </a:ext>
            </a:extLst>
          </p:cNvPr>
          <p:cNvSpPr/>
          <p:nvPr/>
        </p:nvSpPr>
        <p:spPr>
          <a:xfrm>
            <a:off x="942754" y="1690688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/>
              <a:t>a</a:t>
            </a:r>
            <a:r>
              <a:rPr lang="en-GB" sz="3200" dirty="0">
                <a:solidFill>
                  <a:srgbClr val="FF0000"/>
                </a:solidFill>
              </a:rPr>
              <a:t>cc</a:t>
            </a:r>
            <a:r>
              <a:rPr lang="en-GB" sz="3200" dirty="0"/>
              <a:t>ompany</a:t>
            </a:r>
          </a:p>
          <a:p>
            <a:r>
              <a:rPr lang="en-GB" sz="3200" dirty="0"/>
              <a:t>co</a:t>
            </a:r>
            <a:r>
              <a:rPr lang="en-GB" sz="3200" dirty="0">
                <a:solidFill>
                  <a:srgbClr val="FF0000"/>
                </a:solidFill>
              </a:rPr>
              <a:t>mm</a:t>
            </a:r>
            <a:r>
              <a:rPr lang="en-GB" sz="3200" dirty="0"/>
              <a:t>i</a:t>
            </a:r>
            <a:r>
              <a:rPr lang="en-GB" sz="3200" dirty="0">
                <a:solidFill>
                  <a:srgbClr val="FF0000"/>
                </a:solidFill>
              </a:rPr>
              <a:t>tt</a:t>
            </a:r>
            <a:r>
              <a:rPr lang="en-GB" sz="3200" dirty="0"/>
              <a:t>ee</a:t>
            </a:r>
          </a:p>
          <a:p>
            <a:r>
              <a:rPr lang="en-GB" sz="3200" dirty="0"/>
              <a:t>co</a:t>
            </a:r>
            <a:r>
              <a:rPr lang="en-GB" sz="3200" dirty="0">
                <a:solidFill>
                  <a:srgbClr val="FF0000"/>
                </a:solidFill>
              </a:rPr>
              <a:t>mm</a:t>
            </a:r>
            <a:r>
              <a:rPr lang="en-GB" sz="3200" dirty="0"/>
              <a:t>unicate</a:t>
            </a:r>
          </a:p>
          <a:p>
            <a:r>
              <a:rPr lang="en-GB" sz="3200" dirty="0"/>
              <a:t>co</a:t>
            </a:r>
            <a:r>
              <a:rPr lang="en-GB" sz="3200" dirty="0">
                <a:solidFill>
                  <a:srgbClr val="FF0000"/>
                </a:solidFill>
              </a:rPr>
              <a:t>rr</a:t>
            </a:r>
            <a:r>
              <a:rPr lang="en-GB" sz="3200" dirty="0"/>
              <a:t>espond</a:t>
            </a:r>
          </a:p>
          <a:p>
            <a:pPr>
              <a:spcAft>
                <a:spcPts val="600"/>
              </a:spcAft>
            </a:pPr>
            <a:r>
              <a:rPr lang="en-GB" sz="3200" dirty="0"/>
              <a:t>o</a:t>
            </a:r>
            <a:r>
              <a:rPr lang="en-GB" sz="3200" dirty="0">
                <a:solidFill>
                  <a:srgbClr val="FF0000"/>
                </a:solidFill>
              </a:rPr>
              <a:t>cc</a:t>
            </a:r>
            <a:r>
              <a:rPr lang="en-GB" sz="3200" dirty="0"/>
              <a:t>upy</a:t>
            </a:r>
          </a:p>
          <a:p>
            <a:pPr>
              <a:spcAft>
                <a:spcPts val="600"/>
              </a:spcAft>
            </a:pPr>
            <a:r>
              <a:rPr lang="en-GB" sz="3200" dirty="0"/>
              <a:t>o</a:t>
            </a:r>
            <a:r>
              <a:rPr lang="en-GB" sz="3200" dirty="0">
                <a:solidFill>
                  <a:srgbClr val="FF0000"/>
                </a:solidFill>
              </a:rPr>
              <a:t>pp</a:t>
            </a:r>
            <a:r>
              <a:rPr lang="en-GB" sz="3200" dirty="0"/>
              <a:t>ortunity</a:t>
            </a:r>
          </a:p>
          <a:p>
            <a:pPr>
              <a:spcAft>
                <a:spcPts val="600"/>
              </a:spcAft>
            </a:pPr>
            <a:r>
              <a:rPr lang="en-GB" sz="3200" dirty="0"/>
              <a:t>su</a:t>
            </a:r>
            <a:r>
              <a:rPr lang="en-GB" sz="3600" dirty="0">
                <a:solidFill>
                  <a:srgbClr val="FF0000"/>
                </a:solidFill>
              </a:rPr>
              <a:t>gg</a:t>
            </a:r>
            <a:r>
              <a:rPr lang="en-GB" sz="3200" dirty="0"/>
              <a:t>est</a:t>
            </a:r>
          </a:p>
          <a:p>
            <a:pPr>
              <a:spcAft>
                <a:spcPts val="600"/>
              </a:spcAft>
            </a:pPr>
            <a:endParaRPr lang="en-GB" sz="2000" dirty="0"/>
          </a:p>
          <a:p>
            <a:endParaRPr lang="en-GB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B3E28-4C68-4D7A-B572-DBA09E146EE9}"/>
              </a:ext>
            </a:extLst>
          </p:cNvPr>
          <p:cNvSpPr txBox="1"/>
          <p:nvPr/>
        </p:nvSpPr>
        <p:spPr>
          <a:xfrm>
            <a:off x="5140960" y="1767840"/>
            <a:ext cx="5445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see the double consonants in these words? </a:t>
            </a:r>
          </a:p>
          <a:p>
            <a:endParaRPr lang="en-GB" sz="2800" dirty="0"/>
          </a:p>
          <a:p>
            <a:r>
              <a:rPr lang="en-GB" sz="2800" dirty="0"/>
              <a:t>Write them out and use a different colour to highlight the double consonant. </a:t>
            </a:r>
          </a:p>
        </p:txBody>
      </p:sp>
    </p:spTree>
    <p:extLst>
      <p:ext uri="{BB962C8B-B14F-4D97-AF65-F5344CB8AC3E}">
        <p14:creationId xmlns:p14="http://schemas.microsoft.com/office/powerpoint/2010/main" val="3068983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F71F17-F8FC-460C-8DC7-8311DF4F2F52}"/>
</file>

<file path=customXml/itemProps2.xml><?xml version="1.0" encoding="utf-8"?>
<ds:datastoreItem xmlns:ds="http://schemas.openxmlformats.org/officeDocument/2006/customXml" ds:itemID="{96B553DD-ED50-4122-BDA7-345C7654E2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9C563E-ADAC-4649-911D-C814F617F6C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59</Words>
  <Application>Microsoft Office PowerPoint</Application>
  <PresentationFormat>Widescreen</PresentationFormat>
  <Paragraphs>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Spellings for Week 4</vt:lpstr>
      <vt:lpstr>Memory hints – double consonant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Spellings for Week 4</dc:title>
  <dc:creator>Camilla Simpson</dc:creator>
  <cp:lastModifiedBy>Camilla Simpson</cp:lastModifiedBy>
  <cp:revision>2</cp:revision>
  <dcterms:created xsi:type="dcterms:W3CDTF">2021-01-21T16:43:49Z</dcterms:created>
  <dcterms:modified xsi:type="dcterms:W3CDTF">2021-01-21T16:56:30Z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