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D80FE-2547-4048-B381-7ABA54DC77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314CE2-9055-4F8D-98DB-41CA494FC2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84B0A6-ADBE-4511-8F77-72F45C9C6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BAB92-DBB8-4582-950B-D9CE0558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0706DD-7CFB-4EFF-BB7B-C63D48BAC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052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4DA55-AFEE-4C83-A372-D40CA7CF8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95B40-BC80-4475-9909-2068EDD4A0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25AB4-D3DE-49C4-AE15-7EB24E3E9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6C4FC-FD17-478F-9D59-49E70B80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8C90-18B0-484A-A77E-5845BFBC5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273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53B51-EB07-4B05-9B3A-176F0E9A4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418FD-D1EC-45C6-B391-0E1D31CE2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80EA9-596D-45B5-9069-DB93D6DF1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47FAED-22C1-49A2-A662-A86BE65CB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7F8C5-AF68-4DCB-948E-AA22283E5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6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7AC0E-1FE7-4FA1-8358-3E2548AC0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1CCB-629D-4A48-B2F6-94F103DE38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510279-E271-4682-9301-EF12FAF7A7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077F3C-E84C-4FE8-9B6C-213CDD20A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234D15-E097-4DDA-AF20-E69F4C3F7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665E45-8883-478E-B95E-F9CE170DB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862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BDA00-6EFF-415C-B819-00E976080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E867CF-1D0D-4D57-9E55-6AB7550DA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660733-96C0-4323-BFA0-184CCE530C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2EBD12-637D-4342-A89D-95FDAFC677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F73D26-E5D6-4AA3-8A71-286C51200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7EF695-DBCD-4C23-8891-D7222F130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689EC7-65AC-402E-8AFB-A01E7CF59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D76D2F-0CE7-4FDA-B3F3-00BFBB6F3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862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B1E50-9764-4B32-8973-EB7184E74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15AE25-B102-4D43-83ED-2662AEF8C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A99948-207B-430D-8659-51367D1C4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B5F530-3B92-4F1D-A803-BCD50FA90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832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89EB6D-9AC5-44C4-9782-F05A32460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090665-ED69-47C9-8E73-851C4F2D8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2C105-40FB-4826-BC5C-8A409202E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66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E10D5-AF25-4E28-BE32-97D56BD04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40E3C-1A47-4B2F-8C6A-CEC31929D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427424-A64B-4149-A771-614F85946B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1523CE-BC6D-4E64-B6A2-106DF9F9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0A6192-94DD-45BE-BCF3-42B79B4D6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F507EB-C24E-453F-AD0D-6FCA617A0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995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F166D-F9FB-4068-8C58-E9089F2C7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9B2443-D88F-45E0-88C7-A62F81FFED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A7894A-D8D1-4B17-86BB-E3F5F91E3F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5CB6F2-126A-49C9-AD00-4F8F566AD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A7BAD7-7A20-40E5-9C5F-ADD55E747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329B60-5768-4306-A571-D15447923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874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1CA4D-1DB3-41BD-8C32-153AFC8AB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365D56-C31C-45C5-8A01-C2BE85524F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3CD98-FD77-4716-97B7-38752C2FC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14AC9-8C54-4D70-A0D4-E5A407528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199635-C8EC-44B4-969D-513B0237B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058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ADD5E0-0021-4BF0-BEDF-A3AE7E1857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3A35F2-AC61-41B7-A5AD-3D448B4776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4D331B-7783-4B78-9B1D-FDA734276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2BC792-E1FD-4D34-8B5F-880E38C4B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1EA6F2-60B8-43D0-9063-2AED671F0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416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7AD9FF-7A99-45A5-BA16-91BE4D90D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ED890B-82E2-43DE-AAB4-4BBB71893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A0B4A5-F0DB-4281-9690-190A360786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0A9D2-5139-41E2-954F-791DFA3EF5F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CFAED-8C31-4408-94F2-053F2964E8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E4D317-0568-47AB-A3EE-C0C0490C96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ACFD5-9BF6-4950-9D2A-1B2374701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597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emf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7FD41F-36F5-422F-9A7B-AA51D7D70C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3413" y="63055"/>
            <a:ext cx="4257958" cy="631597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AA1AF15-D924-4883-9E9B-DCCA1D8D5F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5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8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1F12B19-6BEE-4049-8027-6E5CB301FE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3436" y="818196"/>
            <a:ext cx="4216164" cy="4906743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E934ACF-A6A4-4A2F-B820-67F155919C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8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6337DF0-C6CB-4D56-ADCB-D9CE66A99D55}"/>
</file>

<file path=customXml/itemProps2.xml><?xml version="1.0" encoding="utf-8"?>
<ds:datastoreItem xmlns:ds="http://schemas.openxmlformats.org/officeDocument/2006/customXml" ds:itemID="{20B76A62-F1C1-4511-A08C-459070B42125}"/>
</file>

<file path=customXml/itemProps3.xml><?xml version="1.0" encoding="utf-8"?>
<ds:datastoreItem xmlns:ds="http://schemas.openxmlformats.org/officeDocument/2006/customXml" ds:itemID="{33770EB8-622F-4E58-80A8-357244A9A0FD}"/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Widescreen</PresentationFormat>
  <Paragraphs>0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Dawson</dc:creator>
  <cp:lastModifiedBy>E Dawson</cp:lastModifiedBy>
  <cp:revision>3</cp:revision>
  <dcterms:created xsi:type="dcterms:W3CDTF">2021-01-12T13:48:34Z</dcterms:created>
  <dcterms:modified xsi:type="dcterms:W3CDTF">2021-01-12T16:05:08Z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