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8" r:id="rId1"/>
  </p:sldMasterIdLst>
  <p:sldIdLst>
    <p:sldId id="256" r:id="rId2"/>
    <p:sldId id="257" r:id="rId3"/>
    <p:sldId id="259" r:id="rId4"/>
    <p:sldId id="258" r:id="rId5"/>
    <p:sldId id="263" r:id="rId6"/>
    <p:sldId id="262" r:id="rId7"/>
    <p:sldId id="260" r:id="rId8"/>
    <p:sldId id="265"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512C60-C96C-4B83-8E75-83DB7B4CB75C}" v="1572" dt="2021-01-20T22:50:08.4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a Simpson" userId="246503b5-2d01-4e14-a18d-f8afde136274" providerId="ADAL" clId="{D0512C60-C96C-4B83-8E75-83DB7B4CB75C}"/>
    <pc:docChg chg="undo custSel mod addSld delSld modSld sldOrd">
      <pc:chgData name="Camilla Simpson" userId="246503b5-2d01-4e14-a18d-f8afde136274" providerId="ADAL" clId="{D0512C60-C96C-4B83-8E75-83DB7B4CB75C}" dt="2021-01-20T22:50:08.484" v="5107"/>
      <pc:docMkLst>
        <pc:docMk/>
      </pc:docMkLst>
      <pc:sldChg chg="modSp mod modAnim">
        <pc:chgData name="Camilla Simpson" userId="246503b5-2d01-4e14-a18d-f8afde136274" providerId="ADAL" clId="{D0512C60-C96C-4B83-8E75-83DB7B4CB75C}" dt="2021-01-20T22:39:34.318" v="5091"/>
        <pc:sldMkLst>
          <pc:docMk/>
          <pc:sldMk cId="4075401633" sldId="256"/>
        </pc:sldMkLst>
        <pc:spChg chg="mod">
          <ac:chgData name="Camilla Simpson" userId="246503b5-2d01-4e14-a18d-f8afde136274" providerId="ADAL" clId="{D0512C60-C96C-4B83-8E75-83DB7B4CB75C}" dt="2021-01-20T15:48:18.286" v="12" actId="20577"/>
          <ac:spMkLst>
            <pc:docMk/>
            <pc:sldMk cId="4075401633" sldId="256"/>
            <ac:spMk id="6" creationId="{B162E5E9-4B91-413D-88D8-9E0209817EDF}"/>
          </ac:spMkLst>
        </pc:spChg>
        <pc:picChg chg="mod">
          <ac:chgData name="Camilla Simpson" userId="246503b5-2d01-4e14-a18d-f8afde136274" providerId="ADAL" clId="{D0512C60-C96C-4B83-8E75-83DB7B4CB75C}" dt="2021-01-20T22:39:26.561" v="5089" actId="1076"/>
          <ac:picMkLst>
            <pc:docMk/>
            <pc:sldMk cId="4075401633" sldId="256"/>
            <ac:picMk id="2" creationId="{826FE7FC-8B62-4267-BBEB-9BA4584D877E}"/>
          </ac:picMkLst>
        </pc:picChg>
      </pc:sldChg>
      <pc:sldChg chg="delSp modSp mod">
        <pc:chgData name="Camilla Simpson" userId="246503b5-2d01-4e14-a18d-f8afde136274" providerId="ADAL" clId="{D0512C60-C96C-4B83-8E75-83DB7B4CB75C}" dt="2021-01-20T16:59:28.093" v="3338" actId="14100"/>
        <pc:sldMkLst>
          <pc:docMk/>
          <pc:sldMk cId="941059260" sldId="257"/>
        </pc:sldMkLst>
        <pc:spChg chg="mod">
          <ac:chgData name="Camilla Simpson" userId="246503b5-2d01-4e14-a18d-f8afde136274" providerId="ADAL" clId="{D0512C60-C96C-4B83-8E75-83DB7B4CB75C}" dt="2021-01-20T16:59:28.093" v="3338" actId="14100"/>
          <ac:spMkLst>
            <pc:docMk/>
            <pc:sldMk cId="941059260" sldId="257"/>
            <ac:spMk id="4" creationId="{9FE7795F-A12B-4E5B-BCF5-A94AD632743F}"/>
          </ac:spMkLst>
        </pc:spChg>
        <pc:picChg chg="del">
          <ac:chgData name="Camilla Simpson" userId="246503b5-2d01-4e14-a18d-f8afde136274" providerId="ADAL" clId="{D0512C60-C96C-4B83-8E75-83DB7B4CB75C}" dt="2021-01-20T16:59:22.959" v="3337" actId="478"/>
          <ac:picMkLst>
            <pc:docMk/>
            <pc:sldMk cId="941059260" sldId="257"/>
            <ac:picMk id="3" creationId="{86981FCC-017E-4A10-9BAD-CD9816DD4B59}"/>
          </ac:picMkLst>
        </pc:picChg>
      </pc:sldChg>
      <pc:sldChg chg="addSp delSp modSp mod delAnim modAnim">
        <pc:chgData name="Camilla Simpson" userId="246503b5-2d01-4e14-a18d-f8afde136274" providerId="ADAL" clId="{D0512C60-C96C-4B83-8E75-83DB7B4CB75C}" dt="2021-01-20T22:43:53.707" v="5099"/>
        <pc:sldMkLst>
          <pc:docMk/>
          <pc:sldMk cId="902187532" sldId="258"/>
        </pc:sldMkLst>
        <pc:spChg chg="mod">
          <ac:chgData name="Camilla Simpson" userId="246503b5-2d01-4e14-a18d-f8afde136274" providerId="ADAL" clId="{D0512C60-C96C-4B83-8E75-83DB7B4CB75C}" dt="2021-01-20T17:16:35.691" v="4832" actId="255"/>
          <ac:spMkLst>
            <pc:docMk/>
            <pc:sldMk cId="902187532" sldId="258"/>
            <ac:spMk id="2" creationId="{0BEEE804-C980-4949-9722-04CE48E5AC62}"/>
          </ac:spMkLst>
        </pc:spChg>
        <pc:spChg chg="add del mod">
          <ac:chgData name="Camilla Simpson" userId="246503b5-2d01-4e14-a18d-f8afde136274" providerId="ADAL" clId="{D0512C60-C96C-4B83-8E75-83DB7B4CB75C}" dt="2021-01-20T16:37:46.680" v="2521" actId="478"/>
          <ac:spMkLst>
            <pc:docMk/>
            <pc:sldMk cId="902187532" sldId="258"/>
            <ac:spMk id="4" creationId="{54E820A8-5B23-42AC-AA69-A8928B885AA3}"/>
          </ac:spMkLst>
        </pc:spChg>
        <pc:spChg chg="add del mod">
          <ac:chgData name="Camilla Simpson" userId="246503b5-2d01-4e14-a18d-f8afde136274" providerId="ADAL" clId="{D0512C60-C96C-4B83-8E75-83DB7B4CB75C}" dt="2021-01-20T16:58:19.055" v="3319" actId="478"/>
          <ac:spMkLst>
            <pc:docMk/>
            <pc:sldMk cId="902187532" sldId="258"/>
            <ac:spMk id="7" creationId="{6C9494B4-B7A7-4326-8EB2-084BFAA0A45F}"/>
          </ac:spMkLst>
        </pc:spChg>
        <pc:spChg chg="del">
          <ac:chgData name="Camilla Simpson" userId="246503b5-2d01-4e14-a18d-f8afde136274" providerId="ADAL" clId="{D0512C60-C96C-4B83-8E75-83DB7B4CB75C}" dt="2021-01-20T16:58:45.272" v="3322" actId="26606"/>
          <ac:spMkLst>
            <pc:docMk/>
            <pc:sldMk cId="902187532" sldId="258"/>
            <ac:spMk id="9" creationId="{619B3503-D505-49AA-97C1-B299D58DB436}"/>
          </ac:spMkLst>
        </pc:spChg>
        <pc:spChg chg="del">
          <ac:chgData name="Camilla Simpson" userId="246503b5-2d01-4e14-a18d-f8afde136274" providerId="ADAL" clId="{D0512C60-C96C-4B83-8E75-83DB7B4CB75C}" dt="2021-01-20T16:58:45.272" v="3322" actId="26606"/>
          <ac:spMkLst>
            <pc:docMk/>
            <pc:sldMk cId="902187532" sldId="258"/>
            <ac:spMk id="11" creationId="{E39A2319-946A-4C65-9B7C-1F86E9B1B57C}"/>
          </ac:spMkLst>
        </pc:spChg>
        <pc:spChg chg="add">
          <ac:chgData name="Camilla Simpson" userId="246503b5-2d01-4e14-a18d-f8afde136274" providerId="ADAL" clId="{D0512C60-C96C-4B83-8E75-83DB7B4CB75C}" dt="2021-01-20T16:58:45.272" v="3322" actId="26606"/>
          <ac:spMkLst>
            <pc:docMk/>
            <pc:sldMk cId="902187532" sldId="258"/>
            <ac:spMk id="16" creationId="{70068059-9097-4F05-BA38-CDD7DBF77372}"/>
          </ac:spMkLst>
        </pc:spChg>
        <pc:graphicFrameChg chg="add del mod modGraphic">
          <ac:chgData name="Camilla Simpson" userId="246503b5-2d01-4e14-a18d-f8afde136274" providerId="ADAL" clId="{D0512C60-C96C-4B83-8E75-83DB7B4CB75C}" dt="2021-01-20T16:58:16.625" v="3318" actId="478"/>
          <ac:graphicFrameMkLst>
            <pc:docMk/>
            <pc:sldMk cId="902187532" sldId="258"/>
            <ac:graphicFrameMk id="5" creationId="{9F2978A5-2D83-49A9-B654-A1AE6C402296}"/>
          </ac:graphicFrameMkLst>
        </pc:graphicFrameChg>
        <pc:picChg chg="del">
          <ac:chgData name="Camilla Simpson" userId="246503b5-2d01-4e14-a18d-f8afde136274" providerId="ADAL" clId="{D0512C60-C96C-4B83-8E75-83DB7B4CB75C}" dt="2021-01-20T22:43:03.741" v="5096" actId="478"/>
          <ac:picMkLst>
            <pc:docMk/>
            <pc:sldMk cId="902187532" sldId="258"/>
            <ac:picMk id="3" creationId="{FD5434D5-DF75-427B-922C-3A74C9DC59F6}"/>
          </ac:picMkLst>
        </pc:picChg>
        <pc:picChg chg="mod">
          <ac:chgData name="Camilla Simpson" userId="246503b5-2d01-4e14-a18d-f8afde136274" providerId="ADAL" clId="{D0512C60-C96C-4B83-8E75-83DB7B4CB75C}" dt="2021-01-20T22:43:48.797" v="5097" actId="1076"/>
          <ac:picMkLst>
            <pc:docMk/>
            <pc:sldMk cId="902187532" sldId="258"/>
            <ac:picMk id="4" creationId="{2D17732D-1363-4F7A-B8BC-5EFF0BFB8021}"/>
          </ac:picMkLst>
        </pc:picChg>
      </pc:sldChg>
      <pc:sldChg chg="addSp delSp modSp mod ord delAnim modAnim">
        <pc:chgData name="Camilla Simpson" userId="246503b5-2d01-4e14-a18d-f8afde136274" providerId="ADAL" clId="{D0512C60-C96C-4B83-8E75-83DB7B4CB75C}" dt="2021-01-20T22:41:20.951" v="5095"/>
        <pc:sldMkLst>
          <pc:docMk/>
          <pc:sldMk cId="1593105290" sldId="259"/>
        </pc:sldMkLst>
        <pc:spChg chg="mod">
          <ac:chgData name="Camilla Simpson" userId="246503b5-2d01-4e14-a18d-f8afde136274" providerId="ADAL" clId="{D0512C60-C96C-4B83-8E75-83DB7B4CB75C}" dt="2021-01-20T16:59:51.693" v="3345" actId="1076"/>
          <ac:spMkLst>
            <pc:docMk/>
            <pc:sldMk cId="1593105290" sldId="259"/>
            <ac:spMk id="2" creationId="{ACE8902C-7181-4779-90E2-D15E399B4C7E}"/>
          </ac:spMkLst>
        </pc:spChg>
        <pc:spChg chg="mod">
          <ac:chgData name="Camilla Simpson" userId="246503b5-2d01-4e14-a18d-f8afde136274" providerId="ADAL" clId="{D0512C60-C96C-4B83-8E75-83DB7B4CB75C}" dt="2021-01-20T22:38:43.059" v="5088" actId="20577"/>
          <ac:spMkLst>
            <pc:docMk/>
            <pc:sldMk cId="1593105290" sldId="259"/>
            <ac:spMk id="3" creationId="{F95D7DE4-31F3-46C4-A01C-11F3F8B12230}"/>
          </ac:spMkLst>
        </pc:spChg>
        <pc:graphicFrameChg chg="add del modGraphic">
          <ac:chgData name="Camilla Simpson" userId="246503b5-2d01-4e14-a18d-f8afde136274" providerId="ADAL" clId="{D0512C60-C96C-4B83-8E75-83DB7B4CB75C}" dt="2021-01-20T17:00:05.685" v="3349" actId="27309"/>
          <ac:graphicFrameMkLst>
            <pc:docMk/>
            <pc:sldMk cId="1593105290" sldId="259"/>
            <ac:graphicFrameMk id="5" creationId="{50C8C0E7-565A-4E58-AF94-DCE3E7D26C2E}"/>
          </ac:graphicFrameMkLst>
        </pc:graphicFrameChg>
        <pc:picChg chg="del">
          <ac:chgData name="Camilla Simpson" userId="246503b5-2d01-4e14-a18d-f8afde136274" providerId="ADAL" clId="{D0512C60-C96C-4B83-8E75-83DB7B4CB75C}" dt="2021-01-20T22:40:18.799" v="5092" actId="478"/>
          <ac:picMkLst>
            <pc:docMk/>
            <pc:sldMk cId="1593105290" sldId="259"/>
            <ac:picMk id="4" creationId="{8F88CA69-C05F-46C9-8CC4-5A54FCCEA430}"/>
          </ac:picMkLst>
        </pc:picChg>
        <pc:picChg chg="mod">
          <ac:chgData name="Camilla Simpson" userId="246503b5-2d01-4e14-a18d-f8afde136274" providerId="ADAL" clId="{D0512C60-C96C-4B83-8E75-83DB7B4CB75C}" dt="2021-01-20T22:41:14.417" v="5093" actId="1076"/>
          <ac:picMkLst>
            <pc:docMk/>
            <pc:sldMk cId="1593105290" sldId="259"/>
            <ac:picMk id="5" creationId="{706C02B9-A2E0-44D5-9C21-A66F2FB88634}"/>
          </ac:picMkLst>
        </pc:picChg>
      </pc:sldChg>
      <pc:sldChg chg="modSp mod modAnim">
        <pc:chgData name="Camilla Simpson" userId="246503b5-2d01-4e14-a18d-f8afde136274" providerId="ADAL" clId="{D0512C60-C96C-4B83-8E75-83DB7B4CB75C}" dt="2021-01-20T22:50:08.484" v="5107"/>
        <pc:sldMkLst>
          <pc:docMk/>
          <pc:sldMk cId="2071529834" sldId="260"/>
        </pc:sldMkLst>
        <pc:spChg chg="mod">
          <ac:chgData name="Camilla Simpson" userId="246503b5-2d01-4e14-a18d-f8afde136274" providerId="ADAL" clId="{D0512C60-C96C-4B83-8E75-83DB7B4CB75C}" dt="2021-01-20T17:12:15.140" v="4581" actId="115"/>
          <ac:spMkLst>
            <pc:docMk/>
            <pc:sldMk cId="2071529834" sldId="260"/>
            <ac:spMk id="3" creationId="{DE86055F-1A96-48CA-8C54-3AAE3E0848BA}"/>
          </ac:spMkLst>
        </pc:spChg>
        <pc:picChg chg="mod">
          <ac:chgData name="Camilla Simpson" userId="246503b5-2d01-4e14-a18d-f8afde136274" providerId="ADAL" clId="{D0512C60-C96C-4B83-8E75-83DB7B4CB75C}" dt="2021-01-20T22:50:02.686" v="5105" actId="1076"/>
          <ac:picMkLst>
            <pc:docMk/>
            <pc:sldMk cId="2071529834" sldId="260"/>
            <ac:picMk id="4" creationId="{46E2C9BA-761C-4C91-868C-D929F7256619}"/>
          </ac:picMkLst>
        </pc:picChg>
      </pc:sldChg>
      <pc:sldChg chg="modSp mod modAnim">
        <pc:chgData name="Camilla Simpson" userId="246503b5-2d01-4e14-a18d-f8afde136274" providerId="ADAL" clId="{D0512C60-C96C-4B83-8E75-83DB7B4CB75C}" dt="2021-01-20T22:47:39.867" v="5104"/>
        <pc:sldMkLst>
          <pc:docMk/>
          <pc:sldMk cId="2819681050" sldId="262"/>
        </pc:sldMkLst>
        <pc:spChg chg="mod">
          <ac:chgData name="Camilla Simpson" userId="246503b5-2d01-4e14-a18d-f8afde136274" providerId="ADAL" clId="{D0512C60-C96C-4B83-8E75-83DB7B4CB75C}" dt="2021-01-20T17:31:31.693" v="4933" actId="20577"/>
          <ac:spMkLst>
            <pc:docMk/>
            <pc:sldMk cId="2819681050" sldId="262"/>
            <ac:spMk id="2" creationId="{0BEEE804-C980-4949-9722-04CE48E5AC62}"/>
          </ac:spMkLst>
        </pc:spChg>
        <pc:graphicFrameChg chg="mod modGraphic">
          <ac:chgData name="Camilla Simpson" userId="246503b5-2d01-4e14-a18d-f8afde136274" providerId="ADAL" clId="{D0512C60-C96C-4B83-8E75-83DB7B4CB75C}" dt="2021-01-20T17:05:42.008" v="3803" actId="207"/>
          <ac:graphicFrameMkLst>
            <pc:docMk/>
            <pc:sldMk cId="2819681050" sldId="262"/>
            <ac:graphicFrameMk id="5" creationId="{9F2978A5-2D83-49A9-B654-A1AE6C402296}"/>
          </ac:graphicFrameMkLst>
        </pc:graphicFrameChg>
      </pc:sldChg>
      <pc:sldChg chg="delSp modSp new mod modAnim">
        <pc:chgData name="Camilla Simpson" userId="246503b5-2d01-4e14-a18d-f8afde136274" providerId="ADAL" clId="{D0512C60-C96C-4B83-8E75-83DB7B4CB75C}" dt="2021-01-20T22:45:57.421" v="5102"/>
        <pc:sldMkLst>
          <pc:docMk/>
          <pc:sldMk cId="2792892764" sldId="263"/>
        </pc:sldMkLst>
        <pc:spChg chg="del">
          <ac:chgData name="Camilla Simpson" userId="246503b5-2d01-4e14-a18d-f8afde136274" providerId="ADAL" clId="{D0512C60-C96C-4B83-8E75-83DB7B4CB75C}" dt="2021-01-20T16:37:14.958" v="2514" actId="478"/>
          <ac:spMkLst>
            <pc:docMk/>
            <pc:sldMk cId="2792892764" sldId="263"/>
            <ac:spMk id="2" creationId="{2FEB5ABB-35CC-43BF-A65B-21C79BA0EFC4}"/>
          </ac:spMkLst>
        </pc:spChg>
        <pc:spChg chg="mod">
          <ac:chgData name="Camilla Simpson" userId="246503b5-2d01-4e14-a18d-f8afde136274" providerId="ADAL" clId="{D0512C60-C96C-4B83-8E75-83DB7B4CB75C}" dt="2021-01-20T16:57:39.784" v="3315" actId="20577"/>
          <ac:spMkLst>
            <pc:docMk/>
            <pc:sldMk cId="2792892764" sldId="263"/>
            <ac:spMk id="3" creationId="{3441D672-10A9-40BC-8472-DEE054FCD566}"/>
          </ac:spMkLst>
        </pc:spChg>
        <pc:picChg chg="mod">
          <ac:chgData name="Camilla Simpson" userId="246503b5-2d01-4e14-a18d-f8afde136274" providerId="ADAL" clId="{D0512C60-C96C-4B83-8E75-83DB7B4CB75C}" dt="2021-01-20T22:45:42.258" v="5100" actId="1076"/>
          <ac:picMkLst>
            <pc:docMk/>
            <pc:sldMk cId="2792892764" sldId="263"/>
            <ac:picMk id="2" creationId="{4F681DAF-6F52-47F5-ACD0-BBE532DE3389}"/>
          </ac:picMkLst>
        </pc:picChg>
      </pc:sldChg>
      <pc:sldChg chg="addSp delSp modSp new del mod">
        <pc:chgData name="Camilla Simpson" userId="246503b5-2d01-4e14-a18d-f8afde136274" providerId="ADAL" clId="{D0512C60-C96C-4B83-8E75-83DB7B4CB75C}" dt="2021-01-20T16:45:25.713" v="2885" actId="47"/>
        <pc:sldMkLst>
          <pc:docMk/>
          <pc:sldMk cId="3257957408" sldId="264"/>
        </pc:sldMkLst>
        <pc:spChg chg="del">
          <ac:chgData name="Camilla Simpson" userId="246503b5-2d01-4e14-a18d-f8afde136274" providerId="ADAL" clId="{D0512C60-C96C-4B83-8E75-83DB7B4CB75C}" dt="2021-01-20T16:39:06.064" v="2538" actId="478"/>
          <ac:spMkLst>
            <pc:docMk/>
            <pc:sldMk cId="3257957408" sldId="264"/>
            <ac:spMk id="2" creationId="{8BB50D6E-9C05-49A6-A128-7546B6AFF709}"/>
          </ac:spMkLst>
        </pc:spChg>
        <pc:spChg chg="mod">
          <ac:chgData name="Camilla Simpson" userId="246503b5-2d01-4e14-a18d-f8afde136274" providerId="ADAL" clId="{D0512C60-C96C-4B83-8E75-83DB7B4CB75C}" dt="2021-01-20T16:39:30.098" v="2547" actId="14100"/>
          <ac:spMkLst>
            <pc:docMk/>
            <pc:sldMk cId="3257957408" sldId="264"/>
            <ac:spMk id="3" creationId="{5E24C980-AE5E-4694-81E5-B9F3E6E41ACE}"/>
          </ac:spMkLst>
        </pc:spChg>
        <pc:spChg chg="add mod">
          <ac:chgData name="Camilla Simpson" userId="246503b5-2d01-4e14-a18d-f8afde136274" providerId="ADAL" clId="{D0512C60-C96C-4B83-8E75-83DB7B4CB75C}" dt="2021-01-20T16:38:47.750" v="2532"/>
          <ac:spMkLst>
            <pc:docMk/>
            <pc:sldMk cId="3257957408" sldId="264"/>
            <ac:spMk id="5" creationId="{71FCCFC8-CFFC-45CC-9A58-B91005057C4F}"/>
          </ac:spMkLst>
        </pc:spChg>
        <pc:spChg chg="add mod">
          <ac:chgData name="Camilla Simpson" userId="246503b5-2d01-4e14-a18d-f8afde136274" providerId="ADAL" clId="{D0512C60-C96C-4B83-8E75-83DB7B4CB75C}" dt="2021-01-20T16:39:23.459" v="2545" actId="1076"/>
          <ac:spMkLst>
            <pc:docMk/>
            <pc:sldMk cId="3257957408" sldId="264"/>
            <ac:spMk id="6" creationId="{70F3C78D-F39F-4CF3-9512-CF2085105694}"/>
          </ac:spMkLst>
        </pc:spChg>
        <pc:grpChg chg="add mod">
          <ac:chgData name="Camilla Simpson" userId="246503b5-2d01-4e14-a18d-f8afde136274" providerId="ADAL" clId="{D0512C60-C96C-4B83-8E75-83DB7B4CB75C}" dt="2021-01-20T16:39:31.818" v="2548" actId="1076"/>
          <ac:grpSpMkLst>
            <pc:docMk/>
            <pc:sldMk cId="3257957408" sldId="264"/>
            <ac:grpSpMk id="4" creationId="{2BBBA727-7CFF-40C1-8053-7BFA93ACBAA9}"/>
          </ac:grpSpMkLst>
        </pc:grpChg>
      </pc:sldChg>
      <pc:sldChg chg="modSp new mod">
        <pc:chgData name="Camilla Simpson" userId="246503b5-2d01-4e14-a18d-f8afde136274" providerId="ADAL" clId="{D0512C60-C96C-4B83-8E75-83DB7B4CB75C}" dt="2021-01-20T17:31:02.152" v="4889" actId="20577"/>
        <pc:sldMkLst>
          <pc:docMk/>
          <pc:sldMk cId="1908779333" sldId="265"/>
        </pc:sldMkLst>
        <pc:spChg chg="mod">
          <ac:chgData name="Camilla Simpson" userId="246503b5-2d01-4e14-a18d-f8afde136274" providerId="ADAL" clId="{D0512C60-C96C-4B83-8E75-83DB7B4CB75C}" dt="2021-01-20T17:11:34.090" v="4568" actId="1076"/>
          <ac:spMkLst>
            <pc:docMk/>
            <pc:sldMk cId="1908779333" sldId="265"/>
            <ac:spMk id="2" creationId="{AE168A8C-3A27-47EC-BA06-9BC36A7B5D50}"/>
          </ac:spMkLst>
        </pc:spChg>
        <pc:spChg chg="mod">
          <ac:chgData name="Camilla Simpson" userId="246503b5-2d01-4e14-a18d-f8afde136274" providerId="ADAL" clId="{D0512C60-C96C-4B83-8E75-83DB7B4CB75C}" dt="2021-01-20T17:31:02.152" v="4889" actId="20577"/>
          <ac:spMkLst>
            <pc:docMk/>
            <pc:sldMk cId="1908779333" sldId="265"/>
            <ac:spMk id="3" creationId="{5A343C27-25D6-475C-8B29-A93A369D9E15}"/>
          </ac:spMkLst>
        </pc:spChg>
      </pc:sldChg>
      <pc:sldChg chg="addSp delSp modSp new mod">
        <pc:chgData name="Camilla Simpson" userId="246503b5-2d01-4e14-a18d-f8afde136274" providerId="ADAL" clId="{D0512C60-C96C-4B83-8E75-83DB7B4CB75C}" dt="2021-01-20T16:52:12.839" v="2986" actId="1076"/>
        <pc:sldMkLst>
          <pc:docMk/>
          <pc:sldMk cId="1435315570" sldId="266"/>
        </pc:sldMkLst>
        <pc:spChg chg="mod">
          <ac:chgData name="Camilla Simpson" userId="246503b5-2d01-4e14-a18d-f8afde136274" providerId="ADAL" clId="{D0512C60-C96C-4B83-8E75-83DB7B4CB75C}" dt="2021-01-20T16:51:01.913" v="2977" actId="20577"/>
          <ac:spMkLst>
            <pc:docMk/>
            <pc:sldMk cId="1435315570" sldId="266"/>
            <ac:spMk id="2" creationId="{8E49B958-DDC5-4EAE-9B45-6599B11FCED3}"/>
          </ac:spMkLst>
        </pc:spChg>
        <pc:spChg chg="del mod">
          <ac:chgData name="Camilla Simpson" userId="246503b5-2d01-4e14-a18d-f8afde136274" providerId="ADAL" clId="{D0512C60-C96C-4B83-8E75-83DB7B4CB75C}" dt="2021-01-20T16:50:46.360" v="2917"/>
          <ac:spMkLst>
            <pc:docMk/>
            <pc:sldMk cId="1435315570" sldId="266"/>
            <ac:spMk id="3" creationId="{A7317808-65E4-4464-9C70-96107C1CBAAF}"/>
          </ac:spMkLst>
        </pc:spChg>
        <pc:picChg chg="add mod modCrop">
          <ac:chgData name="Camilla Simpson" userId="246503b5-2d01-4e14-a18d-f8afde136274" providerId="ADAL" clId="{D0512C60-C96C-4B83-8E75-83DB7B4CB75C}" dt="2021-01-20T16:52:12.839" v="2986" actId="1076"/>
          <ac:picMkLst>
            <pc:docMk/>
            <pc:sldMk cId="1435315570" sldId="266"/>
            <ac:picMk id="4" creationId="{F0338B0F-8852-46AA-B6CA-FE188ED5A7E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1F9362-A90C-49D8-B2CA-4BAC312D4B3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A3FE7FDC-C9F1-4462-A7E4-B89C4750B67C}">
      <dgm:prSet/>
      <dgm:spPr/>
      <dgm:t>
        <a:bodyPr/>
        <a:lstStyle/>
        <a:p>
          <a:r>
            <a:rPr lang="en-US" u="sng" dirty="0">
              <a:solidFill>
                <a:schemeClr val="bg1"/>
              </a:solidFill>
            </a:rPr>
            <a:t>Even though she had seen pictures of a tiger before, </a:t>
          </a:r>
          <a:r>
            <a:rPr lang="en-US" dirty="0">
              <a:solidFill>
                <a:schemeClr val="bg1"/>
              </a:solidFill>
            </a:rPr>
            <a:t>she couldn’t help thinking that this one was different. </a:t>
          </a:r>
          <a:endParaRPr lang="en-US" b="1" dirty="0">
            <a:solidFill>
              <a:schemeClr val="bg1"/>
            </a:solidFill>
          </a:endParaRPr>
        </a:p>
      </dgm:t>
    </dgm:pt>
    <dgm:pt modelId="{F1CE6BB1-1AC1-4688-8B17-97A1FC7725DE}" type="parTrans" cxnId="{2FE14E51-2A2A-45F1-8852-ACAE33B47DDA}">
      <dgm:prSet/>
      <dgm:spPr/>
      <dgm:t>
        <a:bodyPr/>
        <a:lstStyle/>
        <a:p>
          <a:endParaRPr lang="en-US"/>
        </a:p>
      </dgm:t>
    </dgm:pt>
    <dgm:pt modelId="{42D3A7BC-EA5B-4486-A3B9-C705168DD280}" type="sibTrans" cxnId="{2FE14E51-2A2A-45F1-8852-ACAE33B47DDA}">
      <dgm:prSet/>
      <dgm:spPr/>
      <dgm:t>
        <a:bodyPr/>
        <a:lstStyle/>
        <a:p>
          <a:endParaRPr lang="en-US"/>
        </a:p>
      </dgm:t>
    </dgm:pt>
    <dgm:pt modelId="{73EFEF16-ED6F-4DB5-ACD1-6231788C57F3}">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u="sng" dirty="0">
              <a:solidFill>
                <a:schemeClr val="bg1"/>
              </a:solidFill>
            </a:rPr>
            <a:t>Overcome with curiosity and excitement, </a:t>
          </a:r>
          <a:r>
            <a:rPr lang="en-US" dirty="0">
              <a:solidFill>
                <a:schemeClr val="bg1"/>
              </a:solidFill>
            </a:rPr>
            <a:t>she started weaving her way through the greenery.</a:t>
          </a:r>
          <a:endParaRPr lang="en-GB" dirty="0">
            <a:solidFill>
              <a:schemeClr val="bg1"/>
            </a:solidFill>
          </a:endParaRPr>
        </a:p>
      </dgm:t>
    </dgm:pt>
    <dgm:pt modelId="{2F18B34E-F9CB-4A58-A516-075F839C368C}" type="parTrans" cxnId="{5CAE9939-A11C-4DE0-B4FE-72EC3B69AA18}">
      <dgm:prSet/>
      <dgm:spPr/>
      <dgm:t>
        <a:bodyPr/>
        <a:lstStyle/>
        <a:p>
          <a:endParaRPr lang="en-GB"/>
        </a:p>
      </dgm:t>
    </dgm:pt>
    <dgm:pt modelId="{437253DB-8A63-4ACD-A120-00364E50CE5A}" type="sibTrans" cxnId="{5CAE9939-A11C-4DE0-B4FE-72EC3B69AA18}">
      <dgm:prSet/>
      <dgm:spPr/>
      <dgm:t>
        <a:bodyPr/>
        <a:lstStyle/>
        <a:p>
          <a:endParaRPr lang="en-GB"/>
        </a:p>
      </dgm:t>
    </dgm:pt>
    <dgm:pt modelId="{EA0CC648-7EBC-4849-AC24-85A57A1294C2}">
      <dgm:prSet/>
      <dgm:spPr/>
      <dgm:t>
        <a:bodyPr/>
        <a:lstStyle/>
        <a:p>
          <a:r>
            <a:rPr lang="en-US" dirty="0">
              <a:solidFill>
                <a:schemeClr val="bg1"/>
              </a:solidFill>
            </a:rPr>
            <a:t>Where was she? she thought. </a:t>
          </a:r>
          <a:endParaRPr lang="en-GB" dirty="0">
            <a:solidFill>
              <a:schemeClr val="bg1"/>
            </a:solidFill>
          </a:endParaRPr>
        </a:p>
      </dgm:t>
    </dgm:pt>
    <dgm:pt modelId="{ED82424D-0EEE-4AFF-B774-FDFADA4C5B03}" type="parTrans" cxnId="{3224512A-DA8E-43D5-BBB9-51C27C12C072}">
      <dgm:prSet/>
      <dgm:spPr/>
      <dgm:t>
        <a:bodyPr/>
        <a:lstStyle/>
        <a:p>
          <a:endParaRPr lang="en-GB"/>
        </a:p>
      </dgm:t>
    </dgm:pt>
    <dgm:pt modelId="{218499E8-5DF1-485C-8469-A34296537941}" type="sibTrans" cxnId="{3224512A-DA8E-43D5-BBB9-51C27C12C072}">
      <dgm:prSet/>
      <dgm:spPr/>
      <dgm:t>
        <a:bodyPr/>
        <a:lstStyle/>
        <a:p>
          <a:endParaRPr lang="en-GB"/>
        </a:p>
      </dgm:t>
    </dgm:pt>
    <dgm:pt modelId="{2015FF58-F660-4156-B106-1F9C6E654E0C}" type="pres">
      <dgm:prSet presAssocID="{141F9362-A90C-49D8-B2CA-4BAC312D4B34}" presName="linear" presStyleCnt="0">
        <dgm:presLayoutVars>
          <dgm:animLvl val="lvl"/>
          <dgm:resizeHandles val="exact"/>
        </dgm:presLayoutVars>
      </dgm:prSet>
      <dgm:spPr/>
    </dgm:pt>
    <dgm:pt modelId="{F55DCE36-F5E1-40A3-87AF-CA6573A9CF3D}" type="pres">
      <dgm:prSet presAssocID="{73EFEF16-ED6F-4DB5-ACD1-6231788C57F3}" presName="parentText" presStyleLbl="node1" presStyleIdx="0" presStyleCnt="3" custLinFactY="-20415" custLinFactNeighborY="-100000">
        <dgm:presLayoutVars>
          <dgm:chMax val="0"/>
          <dgm:bulletEnabled val="1"/>
        </dgm:presLayoutVars>
      </dgm:prSet>
      <dgm:spPr/>
    </dgm:pt>
    <dgm:pt modelId="{7F6DEB06-EC27-4A4D-8328-4F57E9D0A072}" type="pres">
      <dgm:prSet presAssocID="{437253DB-8A63-4ACD-A120-00364E50CE5A}" presName="spacer" presStyleCnt="0"/>
      <dgm:spPr/>
    </dgm:pt>
    <dgm:pt modelId="{A10A97ED-C15C-4303-83F2-A98887BB752D}" type="pres">
      <dgm:prSet presAssocID="{A3FE7FDC-C9F1-4462-A7E4-B89C4750B67C}" presName="parentText" presStyleLbl="node1" presStyleIdx="1" presStyleCnt="3">
        <dgm:presLayoutVars>
          <dgm:chMax val="0"/>
          <dgm:bulletEnabled val="1"/>
        </dgm:presLayoutVars>
      </dgm:prSet>
      <dgm:spPr/>
    </dgm:pt>
    <dgm:pt modelId="{8E89FF3E-DDE6-41E0-84A7-602851E28369}" type="pres">
      <dgm:prSet presAssocID="{42D3A7BC-EA5B-4486-A3B9-C705168DD280}" presName="spacer" presStyleCnt="0"/>
      <dgm:spPr/>
    </dgm:pt>
    <dgm:pt modelId="{B18B120C-C9A9-4A75-B51E-E770DA9986B6}" type="pres">
      <dgm:prSet presAssocID="{EA0CC648-7EBC-4849-AC24-85A57A1294C2}" presName="parentText" presStyleLbl="node1" presStyleIdx="2" presStyleCnt="3">
        <dgm:presLayoutVars>
          <dgm:chMax val="0"/>
          <dgm:bulletEnabled val="1"/>
        </dgm:presLayoutVars>
      </dgm:prSet>
      <dgm:spPr/>
    </dgm:pt>
  </dgm:ptLst>
  <dgm:cxnLst>
    <dgm:cxn modelId="{3224512A-DA8E-43D5-BBB9-51C27C12C072}" srcId="{141F9362-A90C-49D8-B2CA-4BAC312D4B34}" destId="{EA0CC648-7EBC-4849-AC24-85A57A1294C2}" srcOrd="2" destOrd="0" parTransId="{ED82424D-0EEE-4AFF-B774-FDFADA4C5B03}" sibTransId="{218499E8-5DF1-485C-8469-A34296537941}"/>
    <dgm:cxn modelId="{5CAE9939-A11C-4DE0-B4FE-72EC3B69AA18}" srcId="{141F9362-A90C-49D8-B2CA-4BAC312D4B34}" destId="{73EFEF16-ED6F-4DB5-ACD1-6231788C57F3}" srcOrd="0" destOrd="0" parTransId="{2F18B34E-F9CB-4A58-A516-075F839C368C}" sibTransId="{437253DB-8A63-4ACD-A120-00364E50CE5A}"/>
    <dgm:cxn modelId="{D396A362-7876-4A28-8EBD-6D1CAC412D98}" type="presOf" srcId="{141F9362-A90C-49D8-B2CA-4BAC312D4B34}" destId="{2015FF58-F660-4156-B106-1F9C6E654E0C}" srcOrd="0" destOrd="0" presId="urn:microsoft.com/office/officeart/2005/8/layout/vList2"/>
    <dgm:cxn modelId="{597F1543-7250-48E9-BBA2-7551DA201073}" type="presOf" srcId="{A3FE7FDC-C9F1-4462-A7E4-B89C4750B67C}" destId="{A10A97ED-C15C-4303-83F2-A98887BB752D}" srcOrd="0" destOrd="0" presId="urn:microsoft.com/office/officeart/2005/8/layout/vList2"/>
    <dgm:cxn modelId="{2FE14E51-2A2A-45F1-8852-ACAE33B47DDA}" srcId="{141F9362-A90C-49D8-B2CA-4BAC312D4B34}" destId="{A3FE7FDC-C9F1-4462-A7E4-B89C4750B67C}" srcOrd="1" destOrd="0" parTransId="{F1CE6BB1-1AC1-4688-8B17-97A1FC7725DE}" sibTransId="{42D3A7BC-EA5B-4486-A3B9-C705168DD280}"/>
    <dgm:cxn modelId="{B43526D3-9460-4D29-8F0E-2A59869B84D9}" type="presOf" srcId="{73EFEF16-ED6F-4DB5-ACD1-6231788C57F3}" destId="{F55DCE36-F5E1-40A3-87AF-CA6573A9CF3D}" srcOrd="0" destOrd="0" presId="urn:microsoft.com/office/officeart/2005/8/layout/vList2"/>
    <dgm:cxn modelId="{80F740E4-6072-44B7-AD33-94D961E85213}" type="presOf" srcId="{EA0CC648-7EBC-4849-AC24-85A57A1294C2}" destId="{B18B120C-C9A9-4A75-B51E-E770DA9986B6}" srcOrd="0" destOrd="0" presId="urn:microsoft.com/office/officeart/2005/8/layout/vList2"/>
    <dgm:cxn modelId="{8E06DBD2-5E81-47E7-8B7D-6FFCA00D361D}" type="presParOf" srcId="{2015FF58-F660-4156-B106-1F9C6E654E0C}" destId="{F55DCE36-F5E1-40A3-87AF-CA6573A9CF3D}" srcOrd="0" destOrd="0" presId="urn:microsoft.com/office/officeart/2005/8/layout/vList2"/>
    <dgm:cxn modelId="{BC07AABC-7A2C-4698-B4D8-BE42557B2660}" type="presParOf" srcId="{2015FF58-F660-4156-B106-1F9C6E654E0C}" destId="{7F6DEB06-EC27-4A4D-8328-4F57E9D0A072}" srcOrd="1" destOrd="0" presId="urn:microsoft.com/office/officeart/2005/8/layout/vList2"/>
    <dgm:cxn modelId="{6E258632-CF7C-4F20-8C32-0AF009F0321C}" type="presParOf" srcId="{2015FF58-F660-4156-B106-1F9C6E654E0C}" destId="{A10A97ED-C15C-4303-83F2-A98887BB752D}" srcOrd="2" destOrd="0" presId="urn:microsoft.com/office/officeart/2005/8/layout/vList2"/>
    <dgm:cxn modelId="{63A1B3B4-805E-459F-9DF6-D01759E6181C}" type="presParOf" srcId="{2015FF58-F660-4156-B106-1F9C6E654E0C}" destId="{8E89FF3E-DDE6-41E0-84A7-602851E28369}" srcOrd="3" destOrd="0" presId="urn:microsoft.com/office/officeart/2005/8/layout/vList2"/>
    <dgm:cxn modelId="{2C0215FE-397F-47D8-B9FD-DA30A3BDBE97}" type="presParOf" srcId="{2015FF58-F660-4156-B106-1F9C6E654E0C}" destId="{B18B120C-C9A9-4A75-B51E-E770DA9986B6}"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DCE36-F5E1-40A3-87AF-CA6573A9CF3D}">
      <dsp:nvSpPr>
        <dsp:cNvPr id="0" name=""/>
        <dsp:cNvSpPr/>
      </dsp:nvSpPr>
      <dsp:spPr>
        <a:xfrm>
          <a:off x="0" y="0"/>
          <a:ext cx="7213450" cy="206855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3400" u="sng" kern="1200" dirty="0">
              <a:solidFill>
                <a:schemeClr val="bg1"/>
              </a:solidFill>
            </a:rPr>
            <a:t>Overcome with curiosity and excitement, </a:t>
          </a:r>
          <a:r>
            <a:rPr lang="en-US" sz="3400" kern="1200" dirty="0">
              <a:solidFill>
                <a:schemeClr val="bg1"/>
              </a:solidFill>
            </a:rPr>
            <a:t>she started weaving her way through the greenery.</a:t>
          </a:r>
          <a:endParaRPr lang="en-GB" sz="3400" kern="1200" dirty="0">
            <a:solidFill>
              <a:schemeClr val="bg1"/>
            </a:solidFill>
          </a:endParaRPr>
        </a:p>
      </dsp:txBody>
      <dsp:txXfrm>
        <a:off x="100979" y="100979"/>
        <a:ext cx="7011492" cy="1866601"/>
      </dsp:txXfrm>
    </dsp:sp>
    <dsp:sp modelId="{A10A97ED-C15C-4303-83F2-A98887BB752D}">
      <dsp:nvSpPr>
        <dsp:cNvPr id="0" name=""/>
        <dsp:cNvSpPr/>
      </dsp:nvSpPr>
      <dsp:spPr>
        <a:xfrm>
          <a:off x="0" y="2232380"/>
          <a:ext cx="7213450" cy="2068559"/>
        </a:xfrm>
        <a:prstGeom prst="roundRect">
          <a:avLst/>
        </a:prstGeom>
        <a:gradFill rotWithShape="0">
          <a:gsLst>
            <a:gs pos="0">
              <a:schemeClr val="accent2">
                <a:hueOff val="-2556499"/>
                <a:satOff val="-3410"/>
                <a:lumOff val="-10196"/>
                <a:alphaOff val="0"/>
                <a:satMod val="103000"/>
                <a:lumMod val="102000"/>
                <a:tint val="94000"/>
              </a:schemeClr>
            </a:gs>
            <a:gs pos="50000">
              <a:schemeClr val="accent2">
                <a:hueOff val="-2556499"/>
                <a:satOff val="-3410"/>
                <a:lumOff val="-10196"/>
                <a:alphaOff val="0"/>
                <a:satMod val="110000"/>
                <a:lumMod val="100000"/>
                <a:shade val="100000"/>
              </a:schemeClr>
            </a:gs>
            <a:gs pos="100000">
              <a:schemeClr val="accent2">
                <a:hueOff val="-2556499"/>
                <a:satOff val="-3410"/>
                <a:lumOff val="-1019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u="sng" kern="1200" dirty="0">
              <a:solidFill>
                <a:schemeClr val="bg1"/>
              </a:solidFill>
            </a:rPr>
            <a:t>Even though she had seen pictures of a tiger before, </a:t>
          </a:r>
          <a:r>
            <a:rPr lang="en-US" sz="3400" kern="1200" dirty="0">
              <a:solidFill>
                <a:schemeClr val="bg1"/>
              </a:solidFill>
            </a:rPr>
            <a:t>she couldn’t help thinking that this one was different. </a:t>
          </a:r>
          <a:endParaRPr lang="en-US" sz="3400" b="1" kern="1200" dirty="0">
            <a:solidFill>
              <a:schemeClr val="bg1"/>
            </a:solidFill>
          </a:endParaRPr>
        </a:p>
      </dsp:txBody>
      <dsp:txXfrm>
        <a:off x="100979" y="2333359"/>
        <a:ext cx="7011492" cy="1866601"/>
      </dsp:txXfrm>
    </dsp:sp>
    <dsp:sp modelId="{B18B120C-C9A9-4A75-B51E-E770DA9986B6}">
      <dsp:nvSpPr>
        <dsp:cNvPr id="0" name=""/>
        <dsp:cNvSpPr/>
      </dsp:nvSpPr>
      <dsp:spPr>
        <a:xfrm>
          <a:off x="0" y="4398860"/>
          <a:ext cx="7213450" cy="2068559"/>
        </a:xfrm>
        <a:prstGeom prst="roundRect">
          <a:avLst/>
        </a:prstGeom>
        <a:gradFill rotWithShape="0">
          <a:gsLst>
            <a:gs pos="0">
              <a:schemeClr val="accent2">
                <a:hueOff val="-5112997"/>
                <a:satOff val="-6820"/>
                <a:lumOff val="-20392"/>
                <a:alphaOff val="0"/>
                <a:satMod val="103000"/>
                <a:lumMod val="102000"/>
                <a:tint val="94000"/>
              </a:schemeClr>
            </a:gs>
            <a:gs pos="50000">
              <a:schemeClr val="accent2">
                <a:hueOff val="-5112997"/>
                <a:satOff val="-6820"/>
                <a:lumOff val="-20392"/>
                <a:alphaOff val="0"/>
                <a:satMod val="110000"/>
                <a:lumMod val="100000"/>
                <a:shade val="100000"/>
              </a:schemeClr>
            </a:gs>
            <a:gs pos="100000">
              <a:schemeClr val="accent2">
                <a:hueOff val="-5112997"/>
                <a:satOff val="-6820"/>
                <a:lumOff val="-20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dirty="0">
              <a:solidFill>
                <a:schemeClr val="bg1"/>
              </a:solidFill>
            </a:rPr>
            <a:t>Where was she? she thought. </a:t>
          </a:r>
          <a:endParaRPr lang="en-GB" sz="3400" kern="1200" dirty="0">
            <a:solidFill>
              <a:schemeClr val="bg1"/>
            </a:solidFill>
          </a:endParaRPr>
        </a:p>
      </dsp:txBody>
      <dsp:txXfrm>
        <a:off x="100979" y="4499839"/>
        <a:ext cx="7011492" cy="18666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2D9499B8-1AF9-478B-AFCC-8FA52AB55186}"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587095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95647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737427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911632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9499B8-1AF9-478B-AFCC-8FA52AB55186}"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077123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60632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9499B8-1AF9-478B-AFCC-8FA52AB55186}"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12439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3837503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08213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90600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656162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93941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484766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676629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3135131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2601406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21551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D9499B8-1AF9-478B-AFCC-8FA52AB55186}" type="datetimeFigureOut">
              <a:rPr lang="en-GB" smtClean="0"/>
              <a:t>20/01/2021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2779EC4-0102-4FF3-A8F5-557D7D7D3267}" type="slidenum">
              <a:rPr lang="en-GB" smtClean="0"/>
              <a:t>‹#›</a:t>
            </a:fld>
            <a:endParaRPr lang="en-GB"/>
          </a:p>
        </p:txBody>
      </p:sp>
    </p:spTree>
    <p:extLst>
      <p:ext uri="{BB962C8B-B14F-4D97-AF65-F5344CB8AC3E}">
        <p14:creationId xmlns:p14="http://schemas.microsoft.com/office/powerpoint/2010/main" val="2347202247"/>
      </p:ext>
    </p:extLst>
  </p:cSld>
  <p:clrMap bg1="dk1" tx1="lt1" bg2="dk2" tx2="lt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 id="2147483820" r:id="rId12"/>
    <p:sldLayoutId id="2147483821" r:id="rId13"/>
    <p:sldLayoutId id="2147483822" r:id="rId14"/>
    <p:sldLayoutId id="2147483823" r:id="rId15"/>
    <p:sldLayoutId id="2147483824" r:id="rId16"/>
    <p:sldLayoutId id="214748382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image" Target="../media/image1.pn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6B2275DD-736C-472F-9D1B-3BA6016BF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 name="TextBox 5">
            <a:extLst>
              <a:ext uri="{FF2B5EF4-FFF2-40B4-BE49-F238E27FC236}">
                <a16:creationId xmlns:a16="http://schemas.microsoft.com/office/drawing/2014/main" id="{B162E5E9-4B91-413D-88D8-9E0209817EDF}"/>
              </a:ext>
            </a:extLst>
          </p:cNvPr>
          <p:cNvSpPr txBox="1"/>
          <p:nvPr/>
        </p:nvSpPr>
        <p:spPr>
          <a:xfrm>
            <a:off x="711591" y="939361"/>
            <a:ext cx="7958667" cy="4351338"/>
          </a:xfrm>
          <a:prstGeom prst="rect">
            <a:avLst/>
          </a:prstGeom>
        </p:spPr>
        <p:txBody>
          <a:bodyPr vert="horz" lIns="91440" tIns="45720" rIns="91440" bIns="45720" rtlCol="0">
            <a:normAutofit/>
          </a:bodyPr>
          <a:lstStyle/>
          <a:p>
            <a:pPr defTabSz="914400">
              <a:lnSpc>
                <a:spcPct val="90000"/>
              </a:lnSpc>
              <a:spcAft>
                <a:spcPts val="600"/>
              </a:spcAft>
            </a:pPr>
            <a:r>
              <a:rPr lang="en-US" sz="4400" u="sng" dirty="0">
                <a:solidFill>
                  <a:schemeClr val="tx1">
                    <a:lumMod val="95000"/>
                  </a:schemeClr>
                </a:solidFill>
              </a:rPr>
              <a:t>Thursday 28</a:t>
            </a:r>
            <a:r>
              <a:rPr lang="en-US" sz="4400" u="sng" baseline="30000" dirty="0">
                <a:solidFill>
                  <a:schemeClr val="tx1">
                    <a:lumMod val="95000"/>
                  </a:schemeClr>
                </a:solidFill>
              </a:rPr>
              <a:t>th</a:t>
            </a:r>
            <a:r>
              <a:rPr lang="en-US" sz="4400" u="sng" dirty="0">
                <a:solidFill>
                  <a:schemeClr val="tx1">
                    <a:lumMod val="95000"/>
                  </a:schemeClr>
                </a:solidFill>
              </a:rPr>
              <a:t> January </a:t>
            </a:r>
          </a:p>
          <a:p>
            <a:pPr indent="-228600" defTabSz="914400">
              <a:lnSpc>
                <a:spcPct val="90000"/>
              </a:lnSpc>
              <a:spcAft>
                <a:spcPts val="600"/>
              </a:spcAft>
              <a:buFont typeface="Arial" panose="020B0604020202020204" pitchFamily="34" charset="0"/>
              <a:buChar char="•"/>
            </a:pPr>
            <a:endParaRPr lang="en-US" sz="4400" u="sng" dirty="0">
              <a:solidFill>
                <a:schemeClr val="tx1">
                  <a:lumMod val="95000"/>
                </a:schemeClr>
              </a:solidFill>
            </a:endParaRPr>
          </a:p>
          <a:p>
            <a:pPr defTabSz="914400">
              <a:lnSpc>
                <a:spcPct val="90000"/>
              </a:lnSpc>
              <a:spcAft>
                <a:spcPts val="600"/>
              </a:spcAft>
            </a:pPr>
            <a:r>
              <a:rPr lang="en-US" sz="4400" u="sng" dirty="0">
                <a:solidFill>
                  <a:schemeClr val="tx1">
                    <a:lumMod val="95000"/>
                  </a:schemeClr>
                </a:solidFill>
              </a:rPr>
              <a:t>LI : </a:t>
            </a:r>
            <a:r>
              <a:rPr lang="en-US" sz="4400" u="sng" dirty="0">
                <a:solidFill>
                  <a:schemeClr val="tx1">
                    <a:lumMod val="95000"/>
                  </a:schemeClr>
                </a:solidFill>
                <a:effectLst/>
              </a:rPr>
              <a:t>To write a narrative based on the Lion, the Witch and the Wardrobe including dialogue and action. </a:t>
            </a:r>
            <a:endParaRPr lang="en-US" sz="4400" u="sng" dirty="0">
              <a:solidFill>
                <a:schemeClr val="tx1">
                  <a:lumMod val="95000"/>
                </a:schemeClr>
              </a:solidFill>
            </a:endParaRPr>
          </a:p>
        </p:txBody>
      </p:sp>
      <p:pic>
        <p:nvPicPr>
          <p:cNvPr id="2" name="Recorded Sound">
            <a:hlinkClick r:id="" action="ppaction://media"/>
            <a:extLst>
              <a:ext uri="{FF2B5EF4-FFF2-40B4-BE49-F238E27FC236}">
                <a16:creationId xmlns:a16="http://schemas.microsoft.com/office/drawing/2014/main" id="{826FE7FC-8B62-4267-BBEB-9BA4584D877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469217" y="5589104"/>
            <a:ext cx="609600" cy="609600"/>
          </a:xfrm>
          <a:prstGeom prst="rect">
            <a:avLst/>
          </a:prstGeom>
        </p:spPr>
      </p:pic>
    </p:spTree>
    <p:extLst>
      <p:ext uri="{BB962C8B-B14F-4D97-AF65-F5344CB8AC3E}">
        <p14:creationId xmlns:p14="http://schemas.microsoft.com/office/powerpoint/2010/main" val="407540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8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E7795F-A12B-4E5B-BCF5-A94AD632743F}"/>
              </a:ext>
            </a:extLst>
          </p:cNvPr>
          <p:cNvSpPr txBox="1"/>
          <p:nvPr/>
        </p:nvSpPr>
        <p:spPr>
          <a:xfrm>
            <a:off x="397564" y="357808"/>
            <a:ext cx="11194213" cy="4401205"/>
          </a:xfrm>
          <a:prstGeom prst="rect">
            <a:avLst/>
          </a:prstGeom>
          <a:noFill/>
        </p:spPr>
        <p:txBody>
          <a:bodyPr wrap="square" rtlCol="0">
            <a:spAutoFit/>
          </a:bodyPr>
          <a:lstStyle/>
          <a:p>
            <a:r>
              <a:rPr lang="en-GB" sz="4000" u="sng" dirty="0"/>
              <a:t>To start writing you will need: </a:t>
            </a:r>
          </a:p>
          <a:p>
            <a:pPr marL="285750" indent="-285750">
              <a:buFont typeface="Arial" panose="020B0604020202020204" pitchFamily="34" charset="0"/>
              <a:buChar char="•"/>
            </a:pPr>
            <a:r>
              <a:rPr lang="en-GB" sz="4000" dirty="0"/>
              <a:t> your planning sheet</a:t>
            </a:r>
          </a:p>
          <a:p>
            <a:pPr marL="285750" indent="-285750">
              <a:buFont typeface="Arial" panose="020B0604020202020204" pitchFamily="34" charset="0"/>
              <a:buChar char="•"/>
            </a:pPr>
            <a:r>
              <a:rPr lang="en-GB" sz="4000" dirty="0"/>
              <a:t> a dictionary</a:t>
            </a:r>
          </a:p>
          <a:p>
            <a:pPr marL="285750" indent="-285750">
              <a:buFont typeface="Arial" panose="020B0604020202020204" pitchFamily="34" charset="0"/>
              <a:buChar char="•"/>
            </a:pPr>
            <a:r>
              <a:rPr lang="en-GB" sz="4000" dirty="0"/>
              <a:t> a thesaurus ( if you have one)</a:t>
            </a:r>
          </a:p>
          <a:p>
            <a:pPr marL="285750" indent="-285750">
              <a:buFont typeface="Arial" panose="020B0604020202020204" pitchFamily="34" charset="0"/>
              <a:buChar char="•"/>
            </a:pPr>
            <a:r>
              <a:rPr lang="en-GB" sz="4000" dirty="0"/>
              <a:t> some rough paper to draft sentences</a:t>
            </a:r>
          </a:p>
          <a:p>
            <a:pPr marL="285750" indent="-285750">
              <a:buFont typeface="Arial" panose="020B0604020202020204" pitchFamily="34" charset="0"/>
              <a:buChar char="•"/>
            </a:pPr>
            <a:r>
              <a:rPr lang="en-GB" sz="4000" dirty="0"/>
              <a:t> writing tools </a:t>
            </a:r>
          </a:p>
          <a:p>
            <a:pPr marL="285750" indent="-285750">
              <a:buFont typeface="Arial" panose="020B0604020202020204" pitchFamily="34" charset="0"/>
              <a:buChar char="•"/>
            </a:pPr>
            <a:r>
              <a:rPr lang="en-GB" sz="4000" dirty="0"/>
              <a:t> your imaginations! </a:t>
            </a:r>
          </a:p>
        </p:txBody>
      </p:sp>
    </p:spTree>
    <p:extLst>
      <p:ext uri="{BB962C8B-B14F-4D97-AF65-F5344CB8AC3E}">
        <p14:creationId xmlns:p14="http://schemas.microsoft.com/office/powerpoint/2010/main" val="941059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8902C-7181-4779-90E2-D15E399B4C7E}"/>
              </a:ext>
            </a:extLst>
          </p:cNvPr>
          <p:cNvSpPr>
            <a:spLocks noGrp="1"/>
          </p:cNvSpPr>
          <p:nvPr>
            <p:ph type="title"/>
          </p:nvPr>
        </p:nvSpPr>
        <p:spPr>
          <a:xfrm>
            <a:off x="838200" y="18255"/>
            <a:ext cx="10515600" cy="1325563"/>
          </a:xfrm>
        </p:spPr>
        <p:txBody>
          <a:bodyPr/>
          <a:lstStyle/>
          <a:p>
            <a:r>
              <a:rPr lang="en-GB" u="sng" dirty="0"/>
              <a:t>Today’s writing</a:t>
            </a:r>
          </a:p>
        </p:txBody>
      </p:sp>
      <p:sp>
        <p:nvSpPr>
          <p:cNvPr id="3" name="Content Placeholder 2">
            <a:extLst>
              <a:ext uri="{FF2B5EF4-FFF2-40B4-BE49-F238E27FC236}">
                <a16:creationId xmlns:a16="http://schemas.microsoft.com/office/drawing/2014/main" id="{F95D7DE4-31F3-46C4-A01C-11F3F8B12230}"/>
              </a:ext>
            </a:extLst>
          </p:cNvPr>
          <p:cNvSpPr>
            <a:spLocks noGrp="1"/>
          </p:cNvSpPr>
          <p:nvPr>
            <p:ph idx="1"/>
          </p:nvPr>
        </p:nvSpPr>
        <p:spPr>
          <a:xfrm>
            <a:off x="838200" y="1209822"/>
            <a:ext cx="10515600" cy="4967141"/>
          </a:xfrm>
        </p:spPr>
        <p:txBody>
          <a:bodyPr>
            <a:noAutofit/>
          </a:bodyPr>
          <a:lstStyle/>
          <a:p>
            <a:pPr marL="0" indent="0">
              <a:buNone/>
            </a:pPr>
            <a:r>
              <a:rPr lang="en-GB"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You will continue to write your own story using some example sentences as a guide. </a:t>
            </a:r>
            <a:endParaRPr lang="en-GB" dirty="0">
              <a:solidFill>
                <a:schemeClr val="tx1"/>
              </a:solidFill>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r>
              <a:rPr lang="en-GB" dirty="0">
                <a:solidFill>
                  <a:schemeClr val="tx1"/>
                </a:solidFill>
                <a:latin typeface="Calibri" panose="020F0502020204030204" pitchFamily="34" charset="0"/>
                <a:ea typeface="Times New Roman" panose="02020603050405020304" pitchFamily="18" charset="0"/>
                <a:cs typeface="Times New Roman" panose="02020603050405020304" pitchFamily="18" charset="0"/>
              </a:rPr>
              <a:t>I</a:t>
            </a:r>
            <a:r>
              <a:rPr lang="en-GB"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ntroduce </a:t>
            </a:r>
            <a:r>
              <a:rPr lang="en-GB" dirty="0">
                <a:solidFill>
                  <a:schemeClr val="tx1"/>
                </a:solidFill>
                <a:latin typeface="Calibri" panose="020F0502020204030204" pitchFamily="34" charset="0"/>
                <a:ea typeface="Times New Roman" panose="02020603050405020304" pitchFamily="18" charset="0"/>
                <a:cs typeface="Times New Roman" panose="02020603050405020304" pitchFamily="18" charset="0"/>
              </a:rPr>
              <a:t>the new </a:t>
            </a:r>
            <a:r>
              <a:rPr lang="en-GB"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character as planned and write dialogue to include actions between the two.   (</a:t>
            </a:r>
            <a:r>
              <a:rPr lang="en-GB" i="1"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Just as C.S. Lewis did with Lucy and Mr Tumnus) </a:t>
            </a:r>
            <a:endParaRPr lang="en-GB"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Who do they meet?</a:t>
            </a:r>
            <a:endParaRPr lang="en-GB" dirty="0">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marL="0" indent="0">
              <a:buNone/>
            </a:pPr>
            <a:r>
              <a:rPr lang="en-GB"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What happens when they do?</a:t>
            </a:r>
          </a:p>
          <a:p>
            <a:pPr marL="0" indent="0">
              <a:buNone/>
            </a:pPr>
            <a:endParaRPr lang="en-GB" dirty="0">
              <a:solidFill>
                <a:schemeClr val="tx1"/>
              </a:solidFill>
              <a:latin typeface="Calibri" panose="020F0502020204030204" pitchFamily="34" charset="0"/>
              <a:ea typeface="Times New Roman" panose="02020603050405020304" pitchFamily="18" charset="0"/>
              <a:cs typeface="Arial" panose="020B0604020202020204" pitchFamily="34" charset="0"/>
            </a:endParaRPr>
          </a:p>
          <a:p>
            <a:pPr marL="0" indent="0">
              <a:buNone/>
            </a:pPr>
            <a:r>
              <a:rPr lang="en-GB"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*Remember the dialogue must not be too long</a:t>
            </a:r>
            <a:r>
              <a:rPr lang="en-GB" dirty="0">
                <a:solidFill>
                  <a:schemeClr val="tx1"/>
                </a:solidFill>
                <a:latin typeface="Calibri" panose="020F0502020204030204" pitchFamily="34" charset="0"/>
                <a:ea typeface="Times New Roman" panose="02020603050405020304" pitchFamily="18" charset="0"/>
                <a:cs typeface="Arial" panose="020B0604020202020204" pitchFamily="34" charset="0"/>
              </a:rPr>
              <a:t>. It’s purpose is to move the story along.* </a:t>
            </a:r>
            <a:r>
              <a:rPr lang="en-GB"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 </a:t>
            </a:r>
            <a:endParaRPr lang="en-GB" dirty="0">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marL="0" indent="0">
              <a:buNone/>
            </a:pPr>
            <a:endParaRPr lang="en-GB" dirty="0"/>
          </a:p>
          <a:p>
            <a:pPr marL="0" indent="0">
              <a:buNone/>
            </a:pPr>
            <a:endParaRPr lang="en-GB" dirty="0"/>
          </a:p>
          <a:p>
            <a:pPr marL="0" indent="0">
              <a:buNone/>
            </a:pPr>
            <a:r>
              <a:rPr lang="en-GB" dirty="0"/>
              <a:t> </a:t>
            </a:r>
          </a:p>
        </p:txBody>
      </p:sp>
      <p:pic>
        <p:nvPicPr>
          <p:cNvPr id="5" name="Recorded Sound">
            <a:hlinkClick r:id="" action="ppaction://media"/>
            <a:extLst>
              <a:ext uri="{FF2B5EF4-FFF2-40B4-BE49-F238E27FC236}">
                <a16:creationId xmlns:a16="http://schemas.microsoft.com/office/drawing/2014/main" id="{706C02B9-A2E0-44D5-9C21-A66F2FB886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17696" y="5648178"/>
            <a:ext cx="609600" cy="609600"/>
          </a:xfrm>
          <a:prstGeom prst="rect">
            <a:avLst/>
          </a:prstGeom>
        </p:spPr>
      </p:pic>
    </p:spTree>
    <p:extLst>
      <p:ext uri="{BB962C8B-B14F-4D97-AF65-F5344CB8AC3E}">
        <p14:creationId xmlns:p14="http://schemas.microsoft.com/office/powerpoint/2010/main" val="159310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93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0068059-9097-4F05-BA38-CDD7DBF77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BEEE804-C980-4949-9722-04CE48E5AC62}"/>
              </a:ext>
            </a:extLst>
          </p:cNvPr>
          <p:cNvSpPr>
            <a:spLocks noGrp="1"/>
          </p:cNvSpPr>
          <p:nvPr>
            <p:ph type="title"/>
          </p:nvPr>
        </p:nvSpPr>
        <p:spPr>
          <a:xfrm>
            <a:off x="225083" y="836524"/>
            <a:ext cx="11746523" cy="4551401"/>
          </a:xfrm>
        </p:spPr>
        <p:txBody>
          <a:bodyPr vert="horz" wrap="square" lIns="91440" tIns="45720" rIns="91440" bIns="45720" rtlCol="0" anchor="t">
            <a:noAutofit/>
          </a:bodyPr>
          <a:lstStyle/>
          <a:p>
            <a: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t>Look at the next example to show how you might introduce the new character into the story. </a:t>
            </a:r>
            <a:b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br>
            <a:b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br>
            <a: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t>Think about the variety of sentences and how the writer uses direct speech. </a:t>
            </a:r>
            <a:b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br>
            <a: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t>Can you remember the rules for direct speech? </a:t>
            </a:r>
            <a:b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br>
            <a:b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br>
            <a:r>
              <a:rPr lang="en-US" sz="4000" spc="-300" dirty="0">
                <a:solidFill>
                  <a:schemeClr val="tx1">
                    <a:lumMod val="95000"/>
                  </a:schemeClr>
                </a:solidFill>
                <a:effectLst>
                  <a:outerShdw blurRad="469900" dist="342900" dir="5400000" sy="-20000" rotWithShape="0">
                    <a:prstClr val="black">
                      <a:alpha val="66000"/>
                    </a:prstClr>
                  </a:outerShdw>
                </a:effectLst>
                <a:latin typeface="+mn-lt"/>
                <a:cs typeface="Calibri" panose="020F0502020204030204" pitchFamily="34" charset="0"/>
              </a:rPr>
              <a:t>In the example Cressida (main character) goes through a greenhouse and finds herself in a tropical jungle  where she meets a talking tiger. </a:t>
            </a:r>
          </a:p>
        </p:txBody>
      </p:sp>
      <p:pic>
        <p:nvPicPr>
          <p:cNvPr id="4" name="Recorded Sound">
            <a:hlinkClick r:id="" action="ppaction://media"/>
            <a:extLst>
              <a:ext uri="{FF2B5EF4-FFF2-40B4-BE49-F238E27FC236}">
                <a16:creationId xmlns:a16="http://schemas.microsoft.com/office/drawing/2014/main" id="{2D17732D-1363-4F7A-B8BC-5EFF0BFB80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6696" y="5716676"/>
            <a:ext cx="609600" cy="609600"/>
          </a:xfrm>
          <a:prstGeom prst="rect">
            <a:avLst/>
          </a:prstGeom>
        </p:spPr>
      </p:pic>
    </p:spTree>
    <p:extLst>
      <p:ext uri="{BB962C8B-B14F-4D97-AF65-F5344CB8AC3E}">
        <p14:creationId xmlns:p14="http://schemas.microsoft.com/office/powerpoint/2010/main" val="90218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0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41D672-10A9-40BC-8472-DEE054FCD566}"/>
              </a:ext>
            </a:extLst>
          </p:cNvPr>
          <p:cNvSpPr>
            <a:spLocks noGrp="1"/>
          </p:cNvSpPr>
          <p:nvPr>
            <p:ph idx="1"/>
          </p:nvPr>
        </p:nvSpPr>
        <p:spPr>
          <a:xfrm>
            <a:off x="838200" y="437322"/>
            <a:ext cx="10515600" cy="6056243"/>
          </a:xfrm>
        </p:spPr>
        <p:txBody>
          <a:bodyPr>
            <a:normAutofit/>
          </a:bodyPr>
          <a:lstStyle/>
          <a:p>
            <a:pPr marL="0" indent="0">
              <a:buNone/>
            </a:pPr>
            <a:r>
              <a:rPr lang="en-US" sz="2800" dirty="0">
                <a:solidFill>
                  <a:schemeClr val="tx1"/>
                </a:solidFill>
              </a:rPr>
              <a:t>She had become accustomed now to the humidity and the intense heat, although she realized that she had become extremely thirsty and was desperate for a drink. Overcome with curiosity and excitement, she started weaving her way through the greenery. Strange birds flew over head and a cacophony of hoots and squawks made her feel uneasy. Where was she? she thought. Then she felt the ground vibrate. </a:t>
            </a:r>
          </a:p>
          <a:p>
            <a:pPr marL="0" indent="0">
              <a:buNone/>
            </a:pPr>
            <a:r>
              <a:rPr lang="en-US" sz="2800" b="0" dirty="0">
                <a:solidFill>
                  <a:schemeClr val="tx1"/>
                </a:solidFill>
              </a:rPr>
              <a:t>Thunderous steps thudded nearby and came to an abrupt halt right in front of her</a:t>
            </a:r>
            <a:r>
              <a:rPr lang="en-US" dirty="0">
                <a:solidFill>
                  <a:schemeClr val="tx1"/>
                </a:solidFill>
              </a:rPr>
              <a:t>. Cressida stood motionless.</a:t>
            </a:r>
          </a:p>
          <a:p>
            <a:pPr marL="0" indent="0">
              <a:buNone/>
            </a:pPr>
            <a:r>
              <a:rPr lang="en-US" dirty="0">
                <a:solidFill>
                  <a:schemeClr val="tx1"/>
                </a:solidFill>
              </a:rPr>
              <a:t> “Oh goodness! A creature from the other side! Who are you?” asked a rather bemused tiger. </a:t>
            </a:r>
          </a:p>
          <a:p>
            <a:pPr marL="0" indent="0">
              <a:buNone/>
            </a:pPr>
            <a:r>
              <a:rPr lang="en-US" dirty="0">
                <a:solidFill>
                  <a:schemeClr val="tx1"/>
                </a:solidFill>
              </a:rPr>
              <a:t>Even though she had seen pictures of a tiger before, she couldn’t help thinking that this one was different. </a:t>
            </a:r>
            <a:endParaRPr lang="en-US" sz="2800" b="0" dirty="0">
              <a:solidFill>
                <a:schemeClr val="tx1"/>
              </a:solidFill>
            </a:endParaRPr>
          </a:p>
          <a:p>
            <a:pPr marL="0" indent="0">
              <a:buNone/>
            </a:pPr>
            <a:r>
              <a:rPr lang="en-US" dirty="0">
                <a:solidFill>
                  <a:schemeClr val="tx1"/>
                </a:solidFill>
              </a:rPr>
              <a:t>“I’m </a:t>
            </a:r>
            <a:r>
              <a:rPr lang="en-US" dirty="0" err="1">
                <a:solidFill>
                  <a:schemeClr val="tx1"/>
                </a:solidFill>
              </a:rPr>
              <a:t>Crrresssida</a:t>
            </a:r>
            <a:r>
              <a:rPr lang="en-US" dirty="0">
                <a:solidFill>
                  <a:schemeClr val="tx1"/>
                </a:solidFill>
              </a:rPr>
              <a:t>,” she stammered. “I don’t know exactly where I am, but I’m incredibly thirsty.” And with that, she fainted. </a:t>
            </a:r>
            <a:endParaRPr lang="en-US" sz="2800" b="0" dirty="0">
              <a:solidFill>
                <a:schemeClr val="tx1"/>
              </a:solidFill>
            </a:endParaRPr>
          </a:p>
          <a:p>
            <a:pPr marL="0" indent="0">
              <a:buNone/>
            </a:pPr>
            <a:endParaRPr lang="en-US" sz="2800" dirty="0">
              <a:solidFill>
                <a:schemeClr val="tx1"/>
              </a:solidFill>
            </a:endParaRPr>
          </a:p>
          <a:p>
            <a:endParaRPr lang="en-GB" dirty="0"/>
          </a:p>
        </p:txBody>
      </p:sp>
      <p:pic>
        <p:nvPicPr>
          <p:cNvPr id="2" name="Recorded Sound">
            <a:hlinkClick r:id="" action="ppaction://media"/>
            <a:extLst>
              <a:ext uri="{FF2B5EF4-FFF2-40B4-BE49-F238E27FC236}">
                <a16:creationId xmlns:a16="http://schemas.microsoft.com/office/drawing/2014/main" id="{4F681DAF-6F52-47F5-ACD0-BBE532DE33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49000" y="5628861"/>
            <a:ext cx="609600" cy="609600"/>
          </a:xfrm>
          <a:prstGeom prst="rect">
            <a:avLst/>
          </a:prstGeom>
        </p:spPr>
      </p:pic>
    </p:spTree>
    <p:extLst>
      <p:ext uri="{BB962C8B-B14F-4D97-AF65-F5344CB8AC3E}">
        <p14:creationId xmlns:p14="http://schemas.microsoft.com/office/powerpoint/2010/main" val="279289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2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19B3503-D505-49AA-97C1-B299D58DB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7746" y="0"/>
            <a:ext cx="8124253" cy="6858000"/>
          </a:xfrm>
          <a:prstGeom prst="rect">
            <a:avLst/>
          </a:prstGeom>
          <a:solidFill>
            <a:schemeClr val="bg1">
              <a:alpha val="20000"/>
            </a:schemeClr>
          </a:solidFill>
          <a:ln>
            <a:noFill/>
          </a:ln>
          <a:effectLst>
            <a:innerShdw blurRad="139700" dist="50800" dir="54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useBgFill="1">
        <p:nvSpPr>
          <p:cNvPr id="11" name="Rectangle 10">
            <a:extLst>
              <a:ext uri="{FF2B5EF4-FFF2-40B4-BE49-F238E27FC236}">
                <a16:creationId xmlns:a16="http://schemas.microsoft.com/office/drawing/2014/main" id="{E39A2319-946A-4C65-9B7C-1F86E9B1B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067747" cy="6857996"/>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0BEEE804-C980-4949-9722-04CE48E5AC62}"/>
              </a:ext>
            </a:extLst>
          </p:cNvPr>
          <p:cNvSpPr>
            <a:spLocks noGrp="1"/>
          </p:cNvSpPr>
          <p:nvPr>
            <p:ph type="title"/>
          </p:nvPr>
        </p:nvSpPr>
        <p:spPr>
          <a:xfrm>
            <a:off x="185530" y="172278"/>
            <a:ext cx="3858928" cy="6533322"/>
          </a:xfrm>
        </p:spPr>
        <p:txBody>
          <a:bodyPr anchor="t">
            <a:normAutofit fontScale="90000"/>
          </a:bodyPr>
          <a:lstStyle/>
          <a:p>
            <a:r>
              <a:rPr lang="en-GB" sz="4800" u="sng" dirty="0">
                <a:solidFill>
                  <a:schemeClr val="tx1"/>
                </a:solidFill>
              </a:rPr>
              <a:t>Complex sentence with verb </a:t>
            </a:r>
            <a:br>
              <a:rPr lang="en-GB" sz="4800" u="sng" dirty="0">
                <a:solidFill>
                  <a:schemeClr val="tx1"/>
                </a:solidFill>
              </a:rPr>
            </a:br>
            <a:br>
              <a:rPr lang="en-GB" sz="4800" u="sng" dirty="0">
                <a:solidFill>
                  <a:schemeClr val="tx1"/>
                </a:solidFill>
              </a:rPr>
            </a:br>
            <a:r>
              <a:rPr lang="en-GB" sz="4800" u="sng" dirty="0">
                <a:solidFill>
                  <a:schemeClr val="tx1"/>
                </a:solidFill>
              </a:rPr>
              <a:t>Complex sentence with </a:t>
            </a:r>
            <a:r>
              <a:rPr lang="en-GB" sz="4800" u="sng">
                <a:solidFill>
                  <a:schemeClr val="tx1"/>
                </a:solidFill>
              </a:rPr>
              <a:t>subordinate clause</a:t>
            </a:r>
            <a:br>
              <a:rPr lang="en-GB" sz="4800" u="sng" dirty="0">
                <a:solidFill>
                  <a:schemeClr val="tx1"/>
                </a:solidFill>
              </a:rPr>
            </a:br>
            <a:br>
              <a:rPr lang="en-GB" sz="4800" u="sng" dirty="0">
                <a:solidFill>
                  <a:schemeClr val="tx1"/>
                </a:solidFill>
              </a:rPr>
            </a:br>
            <a:r>
              <a:rPr lang="en-GB" sz="4800" u="sng" dirty="0">
                <a:solidFill>
                  <a:schemeClr val="tx1"/>
                </a:solidFill>
              </a:rPr>
              <a:t>Question?</a:t>
            </a:r>
            <a:br>
              <a:rPr lang="en-GB" sz="4800" u="sng" dirty="0">
                <a:solidFill>
                  <a:schemeClr val="tx1"/>
                </a:solidFill>
              </a:rPr>
            </a:br>
            <a:r>
              <a:rPr lang="en-GB" sz="4800" u="sng" dirty="0">
                <a:solidFill>
                  <a:schemeClr val="tx1"/>
                </a:solidFill>
              </a:rPr>
              <a:t>afterthought</a:t>
            </a:r>
            <a:br>
              <a:rPr lang="en-GB" sz="4800" u="sng" dirty="0">
                <a:solidFill>
                  <a:schemeClr val="tx1"/>
                </a:solidFill>
              </a:rPr>
            </a:br>
            <a:br>
              <a:rPr lang="en-GB" sz="4800" dirty="0">
                <a:solidFill>
                  <a:schemeClr val="tx1"/>
                </a:solidFill>
              </a:rPr>
            </a:br>
            <a:endParaRPr lang="en-GB" sz="4800" dirty="0">
              <a:solidFill>
                <a:schemeClr val="tx1"/>
              </a:solidFill>
            </a:endParaRPr>
          </a:p>
        </p:txBody>
      </p:sp>
      <p:graphicFrame>
        <p:nvGraphicFramePr>
          <p:cNvPr id="5" name="Content Placeholder 2">
            <a:extLst>
              <a:ext uri="{FF2B5EF4-FFF2-40B4-BE49-F238E27FC236}">
                <a16:creationId xmlns:a16="http://schemas.microsoft.com/office/drawing/2014/main" id="{9F2978A5-2D83-49A9-B654-A1AE6C402296}"/>
              </a:ext>
            </a:extLst>
          </p:cNvPr>
          <p:cNvGraphicFramePr>
            <a:graphicFrameLocks noGrp="1"/>
          </p:cNvGraphicFramePr>
          <p:nvPr>
            <p:ph idx="1"/>
            <p:extLst>
              <p:ext uri="{D42A27DB-BD31-4B8C-83A1-F6EECF244321}">
                <p14:modId xmlns:p14="http://schemas.microsoft.com/office/powerpoint/2010/main" val="1749107639"/>
              </p:ext>
            </p:extLst>
          </p:nvPr>
        </p:nvGraphicFramePr>
        <p:xfrm>
          <a:off x="4673750" y="172278"/>
          <a:ext cx="7213450" cy="6533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5757074A-A229-4E73-A9A1-0EDC436E5E2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1968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5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492CE-05C0-499A-9CAB-5583C7848E82}"/>
              </a:ext>
            </a:extLst>
          </p:cNvPr>
          <p:cNvSpPr>
            <a:spLocks noGrp="1"/>
          </p:cNvSpPr>
          <p:nvPr>
            <p:ph type="title"/>
          </p:nvPr>
        </p:nvSpPr>
        <p:spPr/>
        <p:txBody>
          <a:bodyPr/>
          <a:lstStyle/>
          <a:p>
            <a:r>
              <a:rPr lang="en-GB" dirty="0"/>
              <a:t>Glossary </a:t>
            </a:r>
          </a:p>
        </p:txBody>
      </p:sp>
      <p:sp>
        <p:nvSpPr>
          <p:cNvPr id="3" name="Content Placeholder 2">
            <a:extLst>
              <a:ext uri="{FF2B5EF4-FFF2-40B4-BE49-F238E27FC236}">
                <a16:creationId xmlns:a16="http://schemas.microsoft.com/office/drawing/2014/main" id="{DE86055F-1A96-48CA-8C54-3AAE3E0848BA}"/>
              </a:ext>
            </a:extLst>
          </p:cNvPr>
          <p:cNvSpPr>
            <a:spLocks noGrp="1"/>
          </p:cNvSpPr>
          <p:nvPr>
            <p:ph idx="1"/>
          </p:nvPr>
        </p:nvSpPr>
        <p:spPr>
          <a:xfrm>
            <a:off x="838200" y="1444488"/>
            <a:ext cx="10515600" cy="4732476"/>
          </a:xfrm>
        </p:spPr>
        <p:txBody>
          <a:bodyPr>
            <a:normAutofit fontScale="92500" lnSpcReduction="20000"/>
          </a:bodyPr>
          <a:lstStyle/>
          <a:p>
            <a:pPr marL="0" indent="0">
              <a:buNone/>
            </a:pPr>
            <a:r>
              <a:rPr lang="en-GB" b="1" u="sng" dirty="0"/>
              <a:t>Expanded noun phrases </a:t>
            </a:r>
            <a:r>
              <a:rPr lang="en-GB" dirty="0"/>
              <a:t>– </a:t>
            </a:r>
            <a:r>
              <a:rPr lang="en-GB" dirty="0">
                <a:solidFill>
                  <a:schemeClr val="tx1"/>
                </a:solidFill>
              </a:rPr>
              <a:t>a </a:t>
            </a:r>
            <a:r>
              <a:rPr lang="en-US" b="1" dirty="0">
                <a:solidFill>
                  <a:schemeClr val="tx1"/>
                </a:solidFill>
              </a:rPr>
              <a:t>single tear  </a:t>
            </a:r>
            <a:r>
              <a:rPr lang="en-US" dirty="0">
                <a:solidFill>
                  <a:schemeClr val="tx1"/>
                </a:solidFill>
              </a:rPr>
              <a:t>(an adjective describing the noun.) </a:t>
            </a:r>
          </a:p>
          <a:p>
            <a:pPr marL="0" indent="0">
              <a:buNone/>
            </a:pPr>
            <a:endParaRPr lang="en-US" dirty="0">
              <a:solidFill>
                <a:schemeClr val="tx1"/>
              </a:solidFill>
            </a:endParaRPr>
          </a:p>
          <a:p>
            <a:pPr marL="0" indent="0">
              <a:buNone/>
            </a:pPr>
            <a:r>
              <a:rPr lang="en-US" b="1" u="sng" dirty="0">
                <a:solidFill>
                  <a:schemeClr val="tx1"/>
                </a:solidFill>
              </a:rPr>
              <a:t>Use of adverbs </a:t>
            </a:r>
            <a:r>
              <a:rPr lang="en-US" dirty="0">
                <a:solidFill>
                  <a:schemeClr val="tx1"/>
                </a:solidFill>
              </a:rPr>
              <a:t>– she walked </a:t>
            </a:r>
            <a:r>
              <a:rPr lang="en-US" b="1" dirty="0">
                <a:solidFill>
                  <a:schemeClr val="tx1"/>
                </a:solidFill>
              </a:rPr>
              <a:t>hastily </a:t>
            </a:r>
            <a:r>
              <a:rPr lang="en-US" dirty="0">
                <a:solidFill>
                  <a:schemeClr val="tx1"/>
                </a:solidFill>
              </a:rPr>
              <a:t>(they emphasize the way in which the action is done).</a:t>
            </a:r>
          </a:p>
          <a:p>
            <a:pPr marL="0" indent="0">
              <a:buNone/>
            </a:pPr>
            <a:endParaRPr lang="en-GB" dirty="0">
              <a:solidFill>
                <a:schemeClr val="tx1"/>
              </a:solidFill>
            </a:endParaRPr>
          </a:p>
          <a:p>
            <a:pPr marL="0" indent="0">
              <a:buNone/>
            </a:pPr>
            <a:r>
              <a:rPr lang="en-GB" b="1" u="sng" dirty="0">
                <a:solidFill>
                  <a:schemeClr val="tx1"/>
                </a:solidFill>
              </a:rPr>
              <a:t>Simple sentence </a:t>
            </a:r>
            <a:r>
              <a:rPr lang="en-GB" dirty="0">
                <a:solidFill>
                  <a:schemeClr val="tx1"/>
                </a:solidFill>
              </a:rPr>
              <a:t>– a short sentence to give dramatic impact, has one verb.  </a:t>
            </a:r>
          </a:p>
          <a:p>
            <a:pPr marL="0" indent="0">
              <a:buNone/>
            </a:pPr>
            <a:endParaRPr lang="en-GB" dirty="0">
              <a:solidFill>
                <a:schemeClr val="tx1"/>
              </a:solidFill>
            </a:endParaRPr>
          </a:p>
          <a:p>
            <a:pPr marL="0" indent="0">
              <a:buNone/>
            </a:pPr>
            <a:r>
              <a:rPr lang="en-GB" b="1" u="sng" dirty="0">
                <a:solidFill>
                  <a:schemeClr val="tx1"/>
                </a:solidFill>
              </a:rPr>
              <a:t>Compound sentence </a:t>
            </a:r>
            <a:r>
              <a:rPr lang="en-GB" dirty="0">
                <a:solidFill>
                  <a:schemeClr val="tx1"/>
                </a:solidFill>
              </a:rPr>
              <a:t>– two  simple sentences joined together by a coordinating conjunction. Has two verbs and two main clauses.</a:t>
            </a:r>
          </a:p>
          <a:p>
            <a:pPr marL="0" indent="0">
              <a:buNone/>
            </a:pPr>
            <a:endParaRPr lang="en-GB" dirty="0">
              <a:solidFill>
                <a:schemeClr val="tx1"/>
              </a:solidFill>
            </a:endParaRPr>
          </a:p>
          <a:p>
            <a:pPr marL="0" indent="0">
              <a:buNone/>
            </a:pPr>
            <a:r>
              <a:rPr lang="en-GB" b="1" u="sng" dirty="0">
                <a:solidFill>
                  <a:schemeClr val="tx1"/>
                </a:solidFill>
              </a:rPr>
              <a:t>Direct speech </a:t>
            </a:r>
            <a:r>
              <a:rPr lang="en-GB" dirty="0">
                <a:solidFill>
                  <a:schemeClr val="tx1"/>
                </a:solidFill>
              </a:rPr>
              <a:t>– use of speech marks to show characters speaking. </a:t>
            </a:r>
          </a:p>
          <a:p>
            <a:pPr marL="0" indent="0">
              <a:buNone/>
            </a:pPr>
            <a:r>
              <a:rPr lang="en-GB" dirty="0"/>
              <a:t> </a:t>
            </a:r>
          </a:p>
        </p:txBody>
      </p:sp>
      <p:pic>
        <p:nvPicPr>
          <p:cNvPr id="4" name="Recorded Sound">
            <a:hlinkClick r:id="" action="ppaction://media"/>
            <a:extLst>
              <a:ext uri="{FF2B5EF4-FFF2-40B4-BE49-F238E27FC236}">
                <a16:creationId xmlns:a16="http://schemas.microsoft.com/office/drawing/2014/main" id="{46E2C9BA-761C-4C91-868C-D929F72566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40278" y="5413512"/>
            <a:ext cx="609600" cy="609600"/>
          </a:xfrm>
          <a:prstGeom prst="rect">
            <a:avLst/>
          </a:prstGeom>
        </p:spPr>
      </p:pic>
    </p:spTree>
    <p:extLst>
      <p:ext uri="{BB962C8B-B14F-4D97-AF65-F5344CB8AC3E}">
        <p14:creationId xmlns:p14="http://schemas.microsoft.com/office/powerpoint/2010/main" val="207152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2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68A8C-3A27-47EC-BA06-9BC36A7B5D50}"/>
              </a:ext>
            </a:extLst>
          </p:cNvPr>
          <p:cNvSpPr>
            <a:spLocks noGrp="1"/>
          </p:cNvSpPr>
          <p:nvPr>
            <p:ph type="title"/>
          </p:nvPr>
        </p:nvSpPr>
        <p:spPr>
          <a:xfrm>
            <a:off x="838200" y="18255"/>
            <a:ext cx="10515600" cy="1325563"/>
          </a:xfrm>
        </p:spPr>
        <p:txBody>
          <a:bodyPr/>
          <a:lstStyle/>
          <a:p>
            <a:r>
              <a:rPr lang="en-GB" dirty="0"/>
              <a:t>Glossary </a:t>
            </a:r>
          </a:p>
        </p:txBody>
      </p:sp>
      <p:sp>
        <p:nvSpPr>
          <p:cNvPr id="3" name="Content Placeholder 2">
            <a:extLst>
              <a:ext uri="{FF2B5EF4-FFF2-40B4-BE49-F238E27FC236}">
                <a16:creationId xmlns:a16="http://schemas.microsoft.com/office/drawing/2014/main" id="{5A343C27-25D6-475C-8B29-A93A369D9E15}"/>
              </a:ext>
            </a:extLst>
          </p:cNvPr>
          <p:cNvSpPr>
            <a:spLocks noGrp="1"/>
          </p:cNvSpPr>
          <p:nvPr>
            <p:ph idx="1"/>
          </p:nvPr>
        </p:nvSpPr>
        <p:spPr>
          <a:xfrm>
            <a:off x="838200" y="1139687"/>
            <a:ext cx="10515600" cy="5037276"/>
          </a:xfrm>
        </p:spPr>
        <p:txBody>
          <a:bodyPr/>
          <a:lstStyle/>
          <a:p>
            <a:pPr marL="0" indent="0">
              <a:buNone/>
            </a:pPr>
            <a:r>
              <a:rPr lang="en-GB" b="1" u="sng" dirty="0"/>
              <a:t>Complex sentences with verbs </a:t>
            </a:r>
            <a:r>
              <a:rPr lang="en-GB" dirty="0"/>
              <a:t>– in these the </a:t>
            </a:r>
            <a:r>
              <a:rPr lang="en-GB" u="sng" dirty="0"/>
              <a:t>verb</a:t>
            </a:r>
            <a:r>
              <a:rPr lang="en-GB" dirty="0"/>
              <a:t> is at the beginning to produce action and impact. The sentence has a subordinate clause and a main clause. (</a:t>
            </a:r>
            <a:r>
              <a:rPr lang="en-GB" i="1" dirty="0"/>
              <a:t>Punching his arms in the air, his heart pounded.</a:t>
            </a:r>
            <a:r>
              <a:rPr lang="en-GB" dirty="0"/>
              <a:t> )</a:t>
            </a:r>
          </a:p>
          <a:p>
            <a:pPr marL="0" indent="0">
              <a:buNone/>
            </a:pPr>
            <a:r>
              <a:rPr lang="en-GB" b="1" u="sng" dirty="0"/>
              <a:t>Complex sentence which starts with a subordinate clause </a:t>
            </a:r>
            <a:r>
              <a:rPr lang="en-GB" dirty="0"/>
              <a:t>– a sentence with two clauses (subordinate and main) where the subordinating clause goes at the beginning or at the end and a comma separates the two clauses. Uses a subordinating conjunction.</a:t>
            </a:r>
          </a:p>
          <a:p>
            <a:pPr marL="0" indent="0">
              <a:buNone/>
            </a:pPr>
            <a:r>
              <a:rPr lang="en-GB" sz="2800" u="sng" dirty="0" err="1">
                <a:solidFill>
                  <a:schemeClr val="tx1"/>
                </a:solidFill>
              </a:rPr>
              <a:t>Question?afterthought</a:t>
            </a:r>
            <a:r>
              <a:rPr lang="en-GB" sz="2800" u="sng" dirty="0">
                <a:solidFill>
                  <a:schemeClr val="tx1"/>
                </a:solidFill>
              </a:rPr>
              <a:t> – </a:t>
            </a:r>
            <a:r>
              <a:rPr lang="en-GB" sz="2800" dirty="0">
                <a:solidFill>
                  <a:schemeClr val="tx1"/>
                </a:solidFill>
              </a:rPr>
              <a:t>the writer can share the thoughts and feelings of the character without having to use speech marks.</a:t>
            </a:r>
            <a:endParaRPr lang="en-GB" dirty="0"/>
          </a:p>
          <a:p>
            <a:pPr marL="0" indent="0">
              <a:buNone/>
            </a:pPr>
            <a:endParaRPr lang="en-GB" dirty="0"/>
          </a:p>
        </p:txBody>
      </p:sp>
    </p:spTree>
    <p:extLst>
      <p:ext uri="{BB962C8B-B14F-4D97-AF65-F5344CB8AC3E}">
        <p14:creationId xmlns:p14="http://schemas.microsoft.com/office/powerpoint/2010/main" val="1908779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9B958-DDC5-4EAE-9B45-6599B11FCED3}"/>
              </a:ext>
            </a:extLst>
          </p:cNvPr>
          <p:cNvSpPr>
            <a:spLocks noGrp="1"/>
          </p:cNvSpPr>
          <p:nvPr>
            <p:ph type="title"/>
          </p:nvPr>
        </p:nvSpPr>
        <p:spPr/>
        <p:txBody>
          <a:bodyPr/>
          <a:lstStyle/>
          <a:p>
            <a:r>
              <a:rPr lang="en-GB" dirty="0"/>
              <a:t>Subordinating conjunctions </a:t>
            </a:r>
          </a:p>
        </p:txBody>
      </p:sp>
      <p:pic>
        <p:nvPicPr>
          <p:cNvPr id="4" name="Content Placeholder 3">
            <a:extLst>
              <a:ext uri="{FF2B5EF4-FFF2-40B4-BE49-F238E27FC236}">
                <a16:creationId xmlns:a16="http://schemas.microsoft.com/office/drawing/2014/main" id="{F0338B0F-8852-46AA-B6CA-FE188ED5A7E3}"/>
              </a:ext>
            </a:extLst>
          </p:cNvPr>
          <p:cNvPicPr>
            <a:picLocks noGrp="1" noChangeAspect="1"/>
          </p:cNvPicPr>
          <p:nvPr>
            <p:ph idx="1"/>
          </p:nvPr>
        </p:nvPicPr>
        <p:blipFill rotWithShape="1">
          <a:blip r:embed="rId2"/>
          <a:srcRect l="11456" t="17830" r="9985" b="12050"/>
          <a:stretch/>
        </p:blipFill>
        <p:spPr>
          <a:xfrm>
            <a:off x="1970893" y="1498844"/>
            <a:ext cx="8250213" cy="5213676"/>
          </a:xfrm>
          <a:prstGeom prst="rect">
            <a:avLst/>
          </a:prstGeom>
        </p:spPr>
      </p:pic>
    </p:spTree>
    <p:extLst>
      <p:ext uri="{BB962C8B-B14F-4D97-AF65-F5344CB8AC3E}">
        <p14:creationId xmlns:p14="http://schemas.microsoft.com/office/powerpoint/2010/main" val="1435315570"/>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4F37C5-B6EB-4F53-9DA9-A3914608034E}"/>
</file>

<file path=customXml/itemProps2.xml><?xml version="1.0" encoding="utf-8"?>
<ds:datastoreItem xmlns:ds="http://schemas.openxmlformats.org/officeDocument/2006/customXml" ds:itemID="{F37EA5ED-6C87-4CE3-8B76-547D3AEC8311}"/>
</file>

<file path=customXml/itemProps3.xml><?xml version="1.0" encoding="utf-8"?>
<ds:datastoreItem xmlns:ds="http://schemas.openxmlformats.org/officeDocument/2006/customXml" ds:itemID="{F64F0F31-71C5-451A-97C1-F9832685C51D}"/>
</file>

<file path=docProps/app.xml><?xml version="1.0" encoding="utf-8"?>
<Properties xmlns="http://schemas.openxmlformats.org/officeDocument/2006/extended-properties" xmlns:vt="http://schemas.openxmlformats.org/officeDocument/2006/docPropsVTypes">
  <TotalTime>45</TotalTime>
  <Words>636</Words>
  <Application>Microsoft Office PowerPoint</Application>
  <PresentationFormat>Widescreen</PresentationFormat>
  <Paragraphs>46</Paragraphs>
  <Slides>9</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Comic Sans MS</vt:lpstr>
      <vt:lpstr>Corbel</vt:lpstr>
      <vt:lpstr>Depth</vt:lpstr>
      <vt:lpstr>PowerPoint Presentation</vt:lpstr>
      <vt:lpstr>PowerPoint Presentation</vt:lpstr>
      <vt:lpstr>Today’s writing</vt:lpstr>
      <vt:lpstr>Look at the next example to show how you might introduce the new character into the story.   Think about the variety of sentences and how the writer uses direct speech.  Can you remember the rules for direct speech?   In the example Cressida (main character) goes through a greenhouse and finds herself in a tropical jungle  where she meets a talking tiger. </vt:lpstr>
      <vt:lpstr>PowerPoint Presentation</vt:lpstr>
      <vt:lpstr>Complex sentence with verb   Complex sentence with subordinate clause  Question? afterthought  </vt:lpstr>
      <vt:lpstr>Glossary </vt:lpstr>
      <vt:lpstr>Glossary </vt:lpstr>
      <vt:lpstr>Subordinating conjunctions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Camilla Simpson</dc:creator>
  <cp:lastModifiedBy>Camilla Simpson</cp:lastModifiedBy>
  <cp:revision>1</cp:revision>
  <dcterms:created xsi:type="dcterms:W3CDTF">2021-01-20T16:58:45Z</dcterms:created>
  <dcterms:modified xsi:type="dcterms:W3CDTF">2021-01-20T22:50:15Z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