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71" r:id="rId3"/>
    <p:sldId id="279" r:id="rId4"/>
    <p:sldId id="284" r:id="rId5"/>
    <p:sldId id="28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74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52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21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35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1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66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05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171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67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80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9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4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16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7642809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u="sng" dirty="0" smtClean="0"/>
              <a:t>Thursday 28 January 2021</a:t>
            </a:r>
            <a:br>
              <a:rPr lang="en-GB" b="1" u="sng" dirty="0" smtClean="0"/>
            </a:br>
            <a:r>
              <a:rPr lang="en-GB" b="1" u="sng" dirty="0" smtClean="0"/>
              <a:t>LI: To find the percentage </a:t>
            </a:r>
            <a:r>
              <a:rPr lang="en-GB" b="1" u="sng" dirty="0" smtClean="0"/>
              <a:t>of </a:t>
            </a:r>
            <a:r>
              <a:rPr lang="en-GB" b="1" u="sng" dirty="0" smtClean="0"/>
              <a:t>an amount  </a:t>
            </a:r>
            <a:endParaRPr lang="en-GB" b="1" u="sng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8000" b="1" u="sng" dirty="0" smtClean="0">
                <a:latin typeface="+mj-lt"/>
              </a:rPr>
              <a:t>10 questions</a:t>
            </a:r>
          </a:p>
          <a:p>
            <a:pPr marL="0" indent="0">
              <a:buNone/>
            </a:pPr>
            <a:endParaRPr lang="en-GB" sz="8000" b="1" u="sng" dirty="0">
              <a:latin typeface="+mj-lt"/>
            </a:endParaRPr>
          </a:p>
          <a:p>
            <a:pPr marL="0" indent="0">
              <a:buNone/>
            </a:pPr>
            <a:r>
              <a:rPr lang="en-GB" sz="7200" u="sng" dirty="0"/>
              <a:t>Video</a:t>
            </a:r>
            <a:r>
              <a:rPr lang="en-GB" sz="7200" u="sng" dirty="0" smtClean="0"/>
              <a:t>:</a:t>
            </a:r>
            <a:r>
              <a:rPr lang="en-GB" sz="7200" dirty="0"/>
              <a:t>  </a:t>
            </a:r>
            <a:r>
              <a:rPr lang="en-GB" sz="7200" dirty="0">
                <a:hlinkClick r:id="rId2"/>
              </a:rPr>
              <a:t>https://</a:t>
            </a:r>
            <a:r>
              <a:rPr lang="en-GB" sz="7200" dirty="0" smtClean="0">
                <a:hlinkClick r:id="rId2"/>
              </a:rPr>
              <a:t>vimeo.com/497642809</a:t>
            </a:r>
            <a:r>
              <a:rPr lang="en-GB" sz="7200" dirty="0" smtClean="0"/>
              <a:t> </a:t>
            </a:r>
            <a:endParaRPr lang="en-GB" sz="7200" dirty="0"/>
          </a:p>
          <a:p>
            <a:pPr marL="0" indent="0">
              <a:buNone/>
            </a:pPr>
            <a:r>
              <a:rPr lang="en-GB" sz="7200" dirty="0"/>
              <a:t>Worksheet found under your home learning</a:t>
            </a:r>
          </a:p>
          <a:p>
            <a:pPr marL="0" indent="0">
              <a:buNone/>
            </a:pPr>
            <a:r>
              <a:rPr lang="en-GB" sz="7200" dirty="0"/>
              <a:t>Mark your work using the answers.</a:t>
            </a:r>
          </a:p>
          <a:p>
            <a:endParaRPr lang="en-GB" sz="6000" dirty="0"/>
          </a:p>
          <a:p>
            <a:pPr marL="0" indent="0">
              <a:buNone/>
            </a:pPr>
            <a:endParaRPr lang="en-GB" sz="7000" u="sng" dirty="0"/>
          </a:p>
          <a:p>
            <a:r>
              <a:rPr lang="en-GB" sz="8000" u="sng" dirty="0" smtClean="0"/>
              <a:t>Stem </a:t>
            </a:r>
            <a:r>
              <a:rPr lang="en-GB" sz="8000" u="sng" dirty="0"/>
              <a:t>sentence</a:t>
            </a:r>
            <a:r>
              <a:rPr lang="en-GB" sz="8000" dirty="0" smtClean="0"/>
              <a:t>: Percentage is of 100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58965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10 questions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21.64 x 4</a:t>
            </a:r>
          </a:p>
          <a:p>
            <a:pPr marL="514350" indent="-514350">
              <a:buAutoNum type="arabicPeriod"/>
            </a:pPr>
            <a:r>
              <a:rPr lang="en-GB" dirty="0" smtClean="0"/>
              <a:t>90 000 + 10 872</a:t>
            </a:r>
          </a:p>
          <a:p>
            <a:pPr marL="514350" indent="-514350">
              <a:buAutoNum type="arabicPeriod"/>
            </a:pPr>
            <a:r>
              <a:rPr lang="en-GB" dirty="0" smtClean="0"/>
              <a:t>8400         12</a:t>
            </a:r>
          </a:p>
          <a:p>
            <a:pPr marL="514350" indent="-514350">
              <a:buAutoNum type="arabicPeriod"/>
            </a:pPr>
            <a:r>
              <a:rPr lang="en-GB" dirty="0" smtClean="0"/>
              <a:t>15 – 8.1</a:t>
            </a:r>
          </a:p>
          <a:p>
            <a:pPr marL="514350" indent="-514350">
              <a:buAutoNum type="arabicPeriod"/>
            </a:pPr>
            <a:r>
              <a:rPr lang="en-GB" dirty="0" smtClean="0"/>
              <a:t>1692       9 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/>
              <a:t>32.6 – 7.93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¼ x 1/5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10 000 – 8 997</a:t>
            </a:r>
          </a:p>
          <a:p>
            <a:pPr marL="514350" indent="-514350">
              <a:buAutoNum type="arabicPeriod" startAt="9"/>
            </a:pPr>
            <a:r>
              <a:rPr lang="en-GB" dirty="0" smtClean="0"/>
              <a:t>Find the area of a square with sides of 5 cm.</a:t>
            </a:r>
          </a:p>
          <a:p>
            <a:pPr marL="514350" indent="-514350">
              <a:buAutoNum type="arabicPeriod" startAt="9"/>
            </a:pPr>
            <a:r>
              <a:rPr lang="en-GB" dirty="0" smtClean="0"/>
              <a:t>It is 10.45 a.m.  What will the time be in 43 minutes? 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304" y="2897105"/>
            <a:ext cx="449348" cy="4354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582" y="3904687"/>
            <a:ext cx="449348" cy="435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153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86.56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100 872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700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6.9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188</a:t>
            </a: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6. 24.67</a:t>
            </a:r>
          </a:p>
          <a:p>
            <a:pPr marL="514350" indent="-514350">
              <a:buAutoNum type="arabicPeriod" startAt="7"/>
            </a:pPr>
            <a:r>
              <a:rPr lang="en-GB" dirty="0" smtClean="0">
                <a:solidFill>
                  <a:srgbClr val="FF0000"/>
                </a:solidFill>
              </a:rPr>
              <a:t>1/20</a:t>
            </a:r>
          </a:p>
          <a:p>
            <a:pPr marL="514350" indent="-514350">
              <a:buAutoNum type="arabicPeriod" startAt="7"/>
            </a:pPr>
            <a:r>
              <a:rPr lang="en-GB" dirty="0" smtClean="0">
                <a:solidFill>
                  <a:srgbClr val="FF0000"/>
                </a:solidFill>
              </a:rPr>
              <a:t> 1003</a:t>
            </a:r>
          </a:p>
          <a:p>
            <a:pPr marL="514350" indent="-514350">
              <a:buAutoNum type="arabicPeriod" startAt="7"/>
            </a:pPr>
            <a:r>
              <a:rPr lang="en-GB" dirty="0" smtClean="0">
                <a:solidFill>
                  <a:srgbClr val="FF0000"/>
                </a:solidFill>
              </a:rPr>
              <a:t>25 cm squared</a:t>
            </a:r>
          </a:p>
          <a:p>
            <a:pPr marL="514350" indent="-514350">
              <a:buAutoNum type="arabicPeriod" startAt="7"/>
            </a:pPr>
            <a:r>
              <a:rPr lang="en-GB" dirty="0" smtClean="0">
                <a:solidFill>
                  <a:srgbClr val="FF0000"/>
                </a:solidFill>
              </a:rPr>
              <a:t>11.28 a.m.</a:t>
            </a:r>
          </a:p>
          <a:p>
            <a:pPr marL="514350" indent="-514350">
              <a:buAutoNum type="arabicPeriod" startAt="7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7"/>
            </a:pP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9863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Fluency</a:t>
            </a:r>
            <a:endParaRPr lang="en-GB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1181100" y="1690688"/>
            <a:ext cx="7632700" cy="2754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486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Listen to the video and complete the sheet and mark your work.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Remember % means of a hundred.  </a:t>
            </a:r>
          </a:p>
          <a:p>
            <a:r>
              <a:rPr lang="en-GB" dirty="0" smtClean="0"/>
              <a:t>50 </a:t>
            </a:r>
            <a:r>
              <a:rPr lang="en-GB" dirty="0" smtClean="0"/>
              <a:t>of a hundred equals </a:t>
            </a:r>
            <a:r>
              <a:rPr lang="en-GB" dirty="0" smtClean="0"/>
              <a:t>50%</a:t>
            </a:r>
            <a:endParaRPr lang="en-GB" dirty="0" smtClean="0"/>
          </a:p>
          <a:p>
            <a:r>
              <a:rPr lang="en-GB" dirty="0" smtClean="0"/>
              <a:t>20 </a:t>
            </a:r>
            <a:r>
              <a:rPr lang="en-GB" dirty="0" smtClean="0"/>
              <a:t>of 100 equals </a:t>
            </a:r>
            <a:r>
              <a:rPr lang="en-GB" dirty="0" smtClean="0"/>
              <a:t>20</a:t>
            </a:r>
            <a:r>
              <a:rPr lang="en-GB" dirty="0" smtClean="0"/>
              <a:t>%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45060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6C017D1-9349-418F-BC4F-4AA55FDD77FF}"/>
</file>

<file path=customXml/itemProps2.xml><?xml version="1.0" encoding="utf-8"?>
<ds:datastoreItem xmlns:ds="http://schemas.openxmlformats.org/officeDocument/2006/customXml" ds:itemID="{DE2636DB-8DE8-4C9C-A3DB-4F011D1716CF}"/>
</file>

<file path=customXml/itemProps3.xml><?xml version="1.0" encoding="utf-8"?>
<ds:datastoreItem xmlns:ds="http://schemas.openxmlformats.org/officeDocument/2006/customXml" ds:itemID="{3CAEB0A2-7235-40FC-BC63-B52FB4909878}"/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138</Words>
  <Application>Microsoft Office PowerPoint</Application>
  <PresentationFormat>Widescreen</PresentationFormat>
  <Paragraphs>36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Thursday 28 January 2021 LI: To find the percentage of an amount  </vt:lpstr>
      <vt:lpstr>10 questions</vt:lpstr>
      <vt:lpstr>Answers</vt:lpstr>
      <vt:lpstr>Fluency</vt:lpstr>
      <vt:lpstr>Listen to the video and complete the sheet and mark your work.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6 January 2021</dc:title>
  <dc:creator>Penny Goddin</dc:creator>
  <cp:lastModifiedBy>Penny Goddin</cp:lastModifiedBy>
  <cp:revision>60</cp:revision>
  <dcterms:created xsi:type="dcterms:W3CDTF">2021-01-05T14:00:25Z</dcterms:created>
  <dcterms:modified xsi:type="dcterms:W3CDTF">2021-01-21T10:57:35Z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